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dc73326bd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b8e75d9c04aee"/>
  </p:sldMasterIdLst>
  <p:sldIdLst>
    <p:sldId xmlns:r="http://schemas.openxmlformats.org/officeDocument/2006/relationships" id="256" r:id="R8e99f87f2e8c4d05"/>
    <p:sldId xmlns:r="http://schemas.openxmlformats.org/officeDocument/2006/relationships" id="257" r:id="R0222c6a6ac7d46bb"/>
    <p:sldId xmlns:r="http://schemas.openxmlformats.org/officeDocument/2006/relationships" id="258" r:id="R4954796032f74b1a"/>
    <p:sldId xmlns:r="http://schemas.openxmlformats.org/officeDocument/2006/relationships" id="259" r:id="Rb6a765e63df44b83"/>
    <p:sldId xmlns:r="http://schemas.openxmlformats.org/officeDocument/2006/relationships" id="260" r:id="R2331dfa5443346c8"/>
    <p:sldId xmlns:r="http://schemas.openxmlformats.org/officeDocument/2006/relationships" id="261" r:id="R554327df625a414c"/>
    <p:sldId xmlns:r="http://schemas.openxmlformats.org/officeDocument/2006/relationships" id="262" r:id="R9e11f3b046b5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b8e75d9c04aee" /><Relationship Type="http://schemas.openxmlformats.org/officeDocument/2006/relationships/slide" Target="/ppt/slides/slide1.xml" Id="R8e99f87f2e8c4d05" /><Relationship Type="http://schemas.openxmlformats.org/officeDocument/2006/relationships/slide" Target="/ppt/slides/slide2.xml" Id="R0222c6a6ac7d46bb" /><Relationship Type="http://schemas.openxmlformats.org/officeDocument/2006/relationships/slide" Target="/ppt/slides/slide3.xml" Id="R4954796032f74b1a" /><Relationship Type="http://schemas.openxmlformats.org/officeDocument/2006/relationships/slide" Target="/ppt/slides/slide4.xml" Id="Rb6a765e63df44b83" /><Relationship Type="http://schemas.openxmlformats.org/officeDocument/2006/relationships/slide" Target="/ppt/slides/slide5.xml" Id="R2331dfa5443346c8" /><Relationship Type="http://schemas.openxmlformats.org/officeDocument/2006/relationships/slide" Target="/ppt/slides/slide6.xml" Id="R554327df625a414c" /><Relationship Type="http://schemas.openxmlformats.org/officeDocument/2006/relationships/slide" Target="/ppt/slides/slide7.xml" Id="R9e11f3b046b5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947a8be3d43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4fca1290c4eff" /><Relationship Type="http://schemas.openxmlformats.org/officeDocument/2006/relationships/theme" Target="/ppt/slideMasters/theme/theme1.xml" Id="Rf59c9f9544ea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4fca1290c4e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a07dae1c1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d26092a15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71c5c7ca3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6cf41590c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d7d9091e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114920412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3bf46cf8f42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 TO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 TO VVS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122 423 596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14 647 593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11 417 318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15 225 785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49 184 424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Vigeland Brugs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4708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13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983 232 108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 TO VVS AS</a:t>
            </a:r>
          </a:p>
        </p:txBody>
      </p:sp>
    </p:spTree>
  </p:cSld>
  <p:clrMapOvr>
    <a:masterClrMapping xmlns:a="http://schemas.openxmlformats.org/drawingml/2006/main"/>
  </p:clrMapOvr>
</p:sld>
</file>