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6839050a8940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d994cf1e7640f7"/>
  </p:sldMasterIdLst>
  <p:sldIdLst>
    <p:sldId xmlns:r="http://schemas.openxmlformats.org/officeDocument/2006/relationships" id="256" r:id="Rd3ee0504fcd44150"/>
    <p:sldId xmlns:r="http://schemas.openxmlformats.org/officeDocument/2006/relationships" id="257" r:id="R306f404bb861416b"/>
    <p:sldId xmlns:r="http://schemas.openxmlformats.org/officeDocument/2006/relationships" id="258" r:id="R00da0b2995cc4aee"/>
    <p:sldId xmlns:r="http://schemas.openxmlformats.org/officeDocument/2006/relationships" id="259" r:id="R4436ffce73094aaf"/>
    <p:sldId xmlns:r="http://schemas.openxmlformats.org/officeDocument/2006/relationships" id="260" r:id="R04225d0eec364d05"/>
    <p:sldId xmlns:r="http://schemas.openxmlformats.org/officeDocument/2006/relationships" id="261" r:id="R1047c63c279a4149"/>
    <p:sldId xmlns:r="http://schemas.openxmlformats.org/officeDocument/2006/relationships" id="262" r:id="Ra0383d3424194e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994cf1e7640f7" /><Relationship Type="http://schemas.openxmlformats.org/officeDocument/2006/relationships/slide" Target="/ppt/slides/slide1.xml" Id="Rd3ee0504fcd44150" /><Relationship Type="http://schemas.openxmlformats.org/officeDocument/2006/relationships/slide" Target="/ppt/slides/slide2.xml" Id="R306f404bb861416b" /><Relationship Type="http://schemas.openxmlformats.org/officeDocument/2006/relationships/slide" Target="/ppt/slides/slide3.xml" Id="R00da0b2995cc4aee" /><Relationship Type="http://schemas.openxmlformats.org/officeDocument/2006/relationships/slide" Target="/ppt/slides/slide4.xml" Id="R4436ffce73094aaf" /><Relationship Type="http://schemas.openxmlformats.org/officeDocument/2006/relationships/slide" Target="/ppt/slides/slide5.xml" Id="R04225d0eec364d05" /><Relationship Type="http://schemas.openxmlformats.org/officeDocument/2006/relationships/slide" Target="/ppt/slides/slide6.xml" Id="R1047c63c279a4149" /><Relationship Type="http://schemas.openxmlformats.org/officeDocument/2006/relationships/slide" Target="/ppt/slides/slide7.xml" Id="Ra0383d3424194e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9feadad85547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9ce6cb7d84761" /><Relationship Type="http://schemas.openxmlformats.org/officeDocument/2006/relationships/theme" Target="/ppt/slideMasters/theme/theme1.xml" Id="R2b4d6498cf964e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79ce6cb7d847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27310c48f41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ef9f86d9649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84517d5644b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4d914980045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39f49ef8b42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f9c0dafef47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d0fbff09442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BELCEM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BELCEM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207 770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−4 202 906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52 216 995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288 734 690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297 251 941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JOHAN LOVEN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983 200 745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