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0386ac5a444f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aa438e774f47dd"/>
  </p:sldMasterIdLst>
  <p:sldIdLst>
    <p:sldId xmlns:r="http://schemas.openxmlformats.org/officeDocument/2006/relationships" id="256" r:id="R3ea00beb60134f9c"/>
    <p:sldId xmlns:r="http://schemas.openxmlformats.org/officeDocument/2006/relationships" id="257" r:id="R0cb2f77786874a2a"/>
    <p:sldId xmlns:r="http://schemas.openxmlformats.org/officeDocument/2006/relationships" id="258" r:id="Rb6e0731d958f434c"/>
    <p:sldId xmlns:r="http://schemas.openxmlformats.org/officeDocument/2006/relationships" id="259" r:id="Rc64b6fb628224b2a"/>
    <p:sldId xmlns:r="http://schemas.openxmlformats.org/officeDocument/2006/relationships" id="260" r:id="R463f0da47fdb47e0"/>
    <p:sldId xmlns:r="http://schemas.openxmlformats.org/officeDocument/2006/relationships" id="261" r:id="R77407d5ca1044c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aa438e774f47dd" /><Relationship Type="http://schemas.openxmlformats.org/officeDocument/2006/relationships/slide" Target="/ppt/slides/slide1.xml" Id="R3ea00beb60134f9c" /><Relationship Type="http://schemas.openxmlformats.org/officeDocument/2006/relationships/slide" Target="/ppt/slides/slide2.xml" Id="R0cb2f77786874a2a" /><Relationship Type="http://schemas.openxmlformats.org/officeDocument/2006/relationships/slide" Target="/ppt/slides/slide3.xml" Id="Rb6e0731d958f434c" /><Relationship Type="http://schemas.openxmlformats.org/officeDocument/2006/relationships/slide" Target="/ppt/slides/slide4.xml" Id="Rc64b6fb628224b2a" /><Relationship Type="http://schemas.openxmlformats.org/officeDocument/2006/relationships/slide" Target="/ppt/slides/slide5.xml" Id="R463f0da47fdb47e0" /><Relationship Type="http://schemas.openxmlformats.org/officeDocument/2006/relationships/slide" Target="/ppt/slides/slide6.xml" Id="R77407d5ca1044c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fd1bb6f2414c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0bf3bd89148f3" /><Relationship Type="http://schemas.openxmlformats.org/officeDocument/2006/relationships/theme" Target="/ppt/slideMasters/theme/theme1.xml" Id="R4b2b63253fad4a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30bf3bd89148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501fd91f54d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2f4c76a3e41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534af9efa47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75ce4bd4048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8c00aa00f44f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c3a3f91f742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BELCEM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BELCEM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BELCEM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BELCEM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BELCEM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BELCEM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983 200 745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BELCEM INVEST AS</a:t>
            </a:r>
          </a:p>
        </p:txBody>
      </p:sp>
    </p:spTree>
  </p:cSld>
  <p:clrMapOvr>
    <a:masterClrMapping xmlns:a="http://schemas.openxmlformats.org/drawingml/2006/main"/>
  </p:clrMapOvr>
</p:sld>
</file>