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0294eefed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8449b2eb64e49"/>
  </p:sldMasterIdLst>
  <p:sldIdLst>
    <p:sldId xmlns:r="http://schemas.openxmlformats.org/officeDocument/2006/relationships" id="256" r:id="R39d90866d279454c"/>
    <p:sldId xmlns:r="http://schemas.openxmlformats.org/officeDocument/2006/relationships" id="257" r:id="R0decff93a63a402a"/>
    <p:sldId xmlns:r="http://schemas.openxmlformats.org/officeDocument/2006/relationships" id="258" r:id="Rfb31a5b840404f5e"/>
    <p:sldId xmlns:r="http://schemas.openxmlformats.org/officeDocument/2006/relationships" id="259" r:id="R85d651920ebe4d8d"/>
    <p:sldId xmlns:r="http://schemas.openxmlformats.org/officeDocument/2006/relationships" id="260" r:id="R6bc02e5818494507"/>
    <p:sldId xmlns:r="http://schemas.openxmlformats.org/officeDocument/2006/relationships" id="261" r:id="R46cfe0086bd64916"/>
    <p:sldId xmlns:r="http://schemas.openxmlformats.org/officeDocument/2006/relationships" id="262" r:id="R29d4593fbfe6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8449b2eb64e49" /><Relationship Type="http://schemas.openxmlformats.org/officeDocument/2006/relationships/slide" Target="/ppt/slides/slide1.xml" Id="R39d90866d279454c" /><Relationship Type="http://schemas.openxmlformats.org/officeDocument/2006/relationships/slide" Target="/ppt/slides/slide2.xml" Id="R0decff93a63a402a" /><Relationship Type="http://schemas.openxmlformats.org/officeDocument/2006/relationships/slide" Target="/ppt/slides/slide3.xml" Id="Rfb31a5b840404f5e" /><Relationship Type="http://schemas.openxmlformats.org/officeDocument/2006/relationships/slide" Target="/ppt/slides/slide4.xml" Id="R85d651920ebe4d8d" /><Relationship Type="http://schemas.openxmlformats.org/officeDocument/2006/relationships/slide" Target="/ppt/slides/slide5.xml" Id="R6bc02e5818494507" /><Relationship Type="http://schemas.openxmlformats.org/officeDocument/2006/relationships/slide" Target="/ppt/slides/slide6.xml" Id="R46cfe0086bd64916" /><Relationship Type="http://schemas.openxmlformats.org/officeDocument/2006/relationships/slide" Target="/ppt/slides/slide7.xml" Id="R29d4593fbfe6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0967b98af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e369b0c44b11" /><Relationship Type="http://schemas.openxmlformats.org/officeDocument/2006/relationships/theme" Target="/ppt/slideMasters/theme/theme1.xml" Id="Rabf77e2f7b46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9e369b0c4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b7a6af3b5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b4022c3e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18dcdbd3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fdbd015c8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9ac6dfbd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f6621ab8b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b02c89744a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8 440 188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ATLE 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Kongsgård alle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PRO-REVISJON AS</a:t>
            </a:r>
          </a:p>
        </p:txBody>
      </p:sp>
    </p:spTree>
  </p:cSld>
  <p:clrMapOvr>
    <a:masterClrMapping xmlns:a="http://schemas.openxmlformats.org/drawingml/2006/main"/>
  </p:clrMapOvr>
</p:sld>
</file>