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2c2ece3dc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c337761f944e8c"/>
  </p:sldMasterIdLst>
  <p:sldIdLst>
    <p:sldId xmlns:r="http://schemas.openxmlformats.org/officeDocument/2006/relationships" id="256" r:id="Reb86bec85eb742b5"/>
    <p:sldId xmlns:r="http://schemas.openxmlformats.org/officeDocument/2006/relationships" id="257" r:id="R195ee66a384e455c"/>
    <p:sldId xmlns:r="http://schemas.openxmlformats.org/officeDocument/2006/relationships" id="258" r:id="Rf24c4d06e3934aa7"/>
    <p:sldId xmlns:r="http://schemas.openxmlformats.org/officeDocument/2006/relationships" id="259" r:id="Rd587bb433c984c33"/>
    <p:sldId xmlns:r="http://schemas.openxmlformats.org/officeDocument/2006/relationships" id="260" r:id="Rb7c7b1d3033b4bf5"/>
    <p:sldId xmlns:r="http://schemas.openxmlformats.org/officeDocument/2006/relationships" id="261" r:id="Rdbf737994f2f46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337761f944e8c" /><Relationship Type="http://schemas.openxmlformats.org/officeDocument/2006/relationships/slide" Target="/ppt/slides/slide1.xml" Id="Reb86bec85eb742b5" /><Relationship Type="http://schemas.openxmlformats.org/officeDocument/2006/relationships/slide" Target="/ppt/slides/slide2.xml" Id="R195ee66a384e455c" /><Relationship Type="http://schemas.openxmlformats.org/officeDocument/2006/relationships/slide" Target="/ppt/slides/slide3.xml" Id="Rf24c4d06e3934aa7" /><Relationship Type="http://schemas.openxmlformats.org/officeDocument/2006/relationships/slide" Target="/ppt/slides/slide4.xml" Id="Rd587bb433c984c33" /><Relationship Type="http://schemas.openxmlformats.org/officeDocument/2006/relationships/slide" Target="/ppt/slides/slide5.xml" Id="Rb7c7b1d3033b4bf5" /><Relationship Type="http://schemas.openxmlformats.org/officeDocument/2006/relationships/slide" Target="/ppt/slides/slide6.xml" Id="Rdbf737994f2f46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d50bafb8c46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3d69a332c4597" /><Relationship Type="http://schemas.openxmlformats.org/officeDocument/2006/relationships/theme" Target="/ppt/slideMasters/theme/theme1.xml" Id="Raaa8532705aa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3d69a332c45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a01354454c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83c5d83e3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29ede1cf1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6f7cfeacc4f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47b5f244a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1346af93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Kongsgård alle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14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firmapost@pro-revisjon.no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