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e0864b99f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7aa0183ae46a8"/>
  </p:sldMasterIdLst>
  <p:sldIdLst>
    <p:sldId xmlns:r="http://schemas.openxmlformats.org/officeDocument/2006/relationships" id="256" r:id="R0dd6b0f492464784"/>
    <p:sldId xmlns:r="http://schemas.openxmlformats.org/officeDocument/2006/relationships" id="257" r:id="Rf9caaa73b12f4160"/>
    <p:sldId xmlns:r="http://schemas.openxmlformats.org/officeDocument/2006/relationships" id="258" r:id="R5f8c2b68190a496b"/>
    <p:sldId xmlns:r="http://schemas.openxmlformats.org/officeDocument/2006/relationships" id="259" r:id="R5b78e176f53c45ff"/>
    <p:sldId xmlns:r="http://schemas.openxmlformats.org/officeDocument/2006/relationships" id="260" r:id="Reaa43269cf124e7a"/>
    <p:sldId xmlns:r="http://schemas.openxmlformats.org/officeDocument/2006/relationships" id="261" r:id="Rcbba929ebf8543d7"/>
    <p:sldId xmlns:r="http://schemas.openxmlformats.org/officeDocument/2006/relationships" id="262" r:id="R9c994405cb59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7aa0183ae46a8" /><Relationship Type="http://schemas.openxmlformats.org/officeDocument/2006/relationships/slide" Target="/ppt/slides/slide1.xml" Id="R0dd6b0f492464784" /><Relationship Type="http://schemas.openxmlformats.org/officeDocument/2006/relationships/slide" Target="/ppt/slides/slide2.xml" Id="Rf9caaa73b12f4160" /><Relationship Type="http://schemas.openxmlformats.org/officeDocument/2006/relationships/slide" Target="/ppt/slides/slide3.xml" Id="R5f8c2b68190a496b" /><Relationship Type="http://schemas.openxmlformats.org/officeDocument/2006/relationships/slide" Target="/ppt/slides/slide4.xml" Id="R5b78e176f53c45ff" /><Relationship Type="http://schemas.openxmlformats.org/officeDocument/2006/relationships/slide" Target="/ppt/slides/slide5.xml" Id="Reaa43269cf124e7a" /><Relationship Type="http://schemas.openxmlformats.org/officeDocument/2006/relationships/slide" Target="/ppt/slides/slide6.xml" Id="Rcbba929ebf8543d7" /><Relationship Type="http://schemas.openxmlformats.org/officeDocument/2006/relationships/slide" Target="/ppt/slides/slide7.xml" Id="R9c994405cb59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e4ccdf444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af983316421d" /><Relationship Type="http://schemas.openxmlformats.org/officeDocument/2006/relationships/theme" Target="/ppt/slideMasters/theme/theme1.xml" Id="R4d39eb07fd69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5af983316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1a3e2708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4b35f78c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bc39dc5e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c0eba68e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d707b6da3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af1350fc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f33b4cb52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TØNNESSEN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