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fdf58b03d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8267104554ca0"/>
  </p:sldMasterIdLst>
  <p:sldIdLst>
    <p:sldId xmlns:r="http://schemas.openxmlformats.org/officeDocument/2006/relationships" id="256" r:id="R2c85c9d48bff4bb1"/>
    <p:sldId xmlns:r="http://schemas.openxmlformats.org/officeDocument/2006/relationships" id="257" r:id="R5253b376f6374bfc"/>
    <p:sldId xmlns:r="http://schemas.openxmlformats.org/officeDocument/2006/relationships" id="258" r:id="Rb1cc989c8ad54ebf"/>
    <p:sldId xmlns:r="http://schemas.openxmlformats.org/officeDocument/2006/relationships" id="259" r:id="R6b7815531ad743a1"/>
    <p:sldId xmlns:r="http://schemas.openxmlformats.org/officeDocument/2006/relationships" id="260" r:id="Rf09ffe9eb30e4f03"/>
    <p:sldId xmlns:r="http://schemas.openxmlformats.org/officeDocument/2006/relationships" id="261" r:id="R7aa58e8d463140d8"/>
    <p:sldId xmlns:r="http://schemas.openxmlformats.org/officeDocument/2006/relationships" id="262" r:id="R7b1a54c0541b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8267104554ca0" /><Relationship Type="http://schemas.openxmlformats.org/officeDocument/2006/relationships/slide" Target="/ppt/slides/slide1.xml" Id="R2c85c9d48bff4bb1" /><Relationship Type="http://schemas.openxmlformats.org/officeDocument/2006/relationships/slide" Target="/ppt/slides/slide2.xml" Id="R5253b376f6374bfc" /><Relationship Type="http://schemas.openxmlformats.org/officeDocument/2006/relationships/slide" Target="/ppt/slides/slide3.xml" Id="Rb1cc989c8ad54ebf" /><Relationship Type="http://schemas.openxmlformats.org/officeDocument/2006/relationships/slide" Target="/ppt/slides/slide4.xml" Id="R6b7815531ad743a1" /><Relationship Type="http://schemas.openxmlformats.org/officeDocument/2006/relationships/slide" Target="/ppt/slides/slide5.xml" Id="Rf09ffe9eb30e4f03" /><Relationship Type="http://schemas.openxmlformats.org/officeDocument/2006/relationships/slide" Target="/ppt/slides/slide6.xml" Id="R7aa58e8d463140d8" /><Relationship Type="http://schemas.openxmlformats.org/officeDocument/2006/relationships/slide" Target="/ppt/slides/slide7.xml" Id="R7b1a54c0541b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b62349e30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da0842324e16" /><Relationship Type="http://schemas.openxmlformats.org/officeDocument/2006/relationships/theme" Target="/ppt/slideMasters/theme/theme1.xml" Id="Rd5d4d1753947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8da084232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da6f8843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84b1f376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4e3f21db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44a4cbf5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b24c3822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243e3238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3a56796a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STØRSETH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