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157618c34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3e9647383499d"/>
  </p:sldMasterIdLst>
  <p:sldIdLst>
    <p:sldId xmlns:r="http://schemas.openxmlformats.org/officeDocument/2006/relationships" id="256" r:id="R8fb5976d0aac4659"/>
    <p:sldId xmlns:r="http://schemas.openxmlformats.org/officeDocument/2006/relationships" id="257" r:id="R741db6e9c7ee4d0c"/>
    <p:sldId xmlns:r="http://schemas.openxmlformats.org/officeDocument/2006/relationships" id="258" r:id="R0465d60de24f4e05"/>
    <p:sldId xmlns:r="http://schemas.openxmlformats.org/officeDocument/2006/relationships" id="259" r:id="R3f821a3ecb5a4cb5"/>
    <p:sldId xmlns:r="http://schemas.openxmlformats.org/officeDocument/2006/relationships" id="260" r:id="R189e17c14a994853"/>
    <p:sldId xmlns:r="http://schemas.openxmlformats.org/officeDocument/2006/relationships" id="261" r:id="R39e2a0e1c658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3e9647383499d" /><Relationship Type="http://schemas.openxmlformats.org/officeDocument/2006/relationships/slide" Target="/ppt/slides/slide1.xml" Id="R8fb5976d0aac4659" /><Relationship Type="http://schemas.openxmlformats.org/officeDocument/2006/relationships/slide" Target="/ppt/slides/slide2.xml" Id="R741db6e9c7ee4d0c" /><Relationship Type="http://schemas.openxmlformats.org/officeDocument/2006/relationships/slide" Target="/ppt/slides/slide3.xml" Id="R0465d60de24f4e05" /><Relationship Type="http://schemas.openxmlformats.org/officeDocument/2006/relationships/slide" Target="/ppt/slides/slide4.xml" Id="R3f821a3ecb5a4cb5" /><Relationship Type="http://schemas.openxmlformats.org/officeDocument/2006/relationships/slide" Target="/ppt/slides/slide5.xml" Id="R189e17c14a994853" /><Relationship Type="http://schemas.openxmlformats.org/officeDocument/2006/relationships/slide" Target="/ppt/slides/slide6.xml" Id="R39e2a0e1c658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89402ab8042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8a3e1fe5d4952" /><Relationship Type="http://schemas.openxmlformats.org/officeDocument/2006/relationships/theme" Target="/ppt/slideMasters/theme/theme1.xml" Id="R83e5d0e19bce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8a3e1fe5d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9fa297df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a16a269a49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114e19ba3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168190f24b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5275d1088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600254f0c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KRAGERØ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P.A.Heuchs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39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983 103 545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