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5e670e9ab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77f5c7e306468c"/>
  </p:sldMasterIdLst>
  <p:sldIdLst>
    <p:sldId xmlns:r="http://schemas.openxmlformats.org/officeDocument/2006/relationships" id="256" r:id="Rdfa5fcdd1f614e5c"/>
    <p:sldId xmlns:r="http://schemas.openxmlformats.org/officeDocument/2006/relationships" id="257" r:id="Rf1c96ce2d3bb481c"/>
    <p:sldId xmlns:r="http://schemas.openxmlformats.org/officeDocument/2006/relationships" id="258" r:id="R8bef34d2ecca426e"/>
    <p:sldId xmlns:r="http://schemas.openxmlformats.org/officeDocument/2006/relationships" id="259" r:id="Ra5a7f0b0f0c74eb4"/>
    <p:sldId xmlns:r="http://schemas.openxmlformats.org/officeDocument/2006/relationships" id="260" r:id="R9808963b59304a3d"/>
    <p:sldId xmlns:r="http://schemas.openxmlformats.org/officeDocument/2006/relationships" id="261" r:id="Re425f6bd89f14957"/>
    <p:sldId xmlns:r="http://schemas.openxmlformats.org/officeDocument/2006/relationships" id="262" r:id="R1576d589881748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7f5c7e306468c" /><Relationship Type="http://schemas.openxmlformats.org/officeDocument/2006/relationships/slide" Target="/ppt/slides/slide1.xml" Id="Rdfa5fcdd1f614e5c" /><Relationship Type="http://schemas.openxmlformats.org/officeDocument/2006/relationships/slide" Target="/ppt/slides/slide2.xml" Id="Rf1c96ce2d3bb481c" /><Relationship Type="http://schemas.openxmlformats.org/officeDocument/2006/relationships/slide" Target="/ppt/slides/slide3.xml" Id="R8bef34d2ecca426e" /><Relationship Type="http://schemas.openxmlformats.org/officeDocument/2006/relationships/slide" Target="/ppt/slides/slide4.xml" Id="Ra5a7f0b0f0c74eb4" /><Relationship Type="http://schemas.openxmlformats.org/officeDocument/2006/relationships/slide" Target="/ppt/slides/slide5.xml" Id="R9808963b59304a3d" /><Relationship Type="http://schemas.openxmlformats.org/officeDocument/2006/relationships/slide" Target="/ppt/slides/slide6.xml" Id="Re425f6bd89f14957" /><Relationship Type="http://schemas.openxmlformats.org/officeDocument/2006/relationships/slide" Target="/ppt/slides/slide7.xml" Id="R1576d589881748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c536165e1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b41b330044aa" /><Relationship Type="http://schemas.openxmlformats.org/officeDocument/2006/relationships/theme" Target="/ppt/slideMasters/theme/theme1.xml" Id="R47ff19a09b2047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5b41b330044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3e89856f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9c3766bd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10028346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5cd1960dd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7bb4e1d49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6541ed96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bd70f5f9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SMEDEGÅRD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WIGUM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REIDAR GRYTBAKK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FURRE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