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afd85872f43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9c9df5e91f442e"/>
  </p:sldMasterIdLst>
  <p:sldIdLst>
    <p:sldId xmlns:r="http://schemas.openxmlformats.org/officeDocument/2006/relationships" id="256" r:id="R5f19fedf417a44ad"/>
    <p:sldId xmlns:r="http://schemas.openxmlformats.org/officeDocument/2006/relationships" id="257" r:id="R7d27b4d775dc4c63"/>
    <p:sldId xmlns:r="http://schemas.openxmlformats.org/officeDocument/2006/relationships" id="258" r:id="Rce8a7d67d1ba40e4"/>
    <p:sldId xmlns:r="http://schemas.openxmlformats.org/officeDocument/2006/relationships" id="259" r:id="Rc5a5906ad5b04262"/>
    <p:sldId xmlns:r="http://schemas.openxmlformats.org/officeDocument/2006/relationships" id="260" r:id="R3995cdeed29e403b"/>
    <p:sldId xmlns:r="http://schemas.openxmlformats.org/officeDocument/2006/relationships" id="261" r:id="Rb143a231992240c6"/>
    <p:sldId xmlns:r="http://schemas.openxmlformats.org/officeDocument/2006/relationships" id="262" r:id="R993489633a2f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c9df5e91f442e" /><Relationship Type="http://schemas.openxmlformats.org/officeDocument/2006/relationships/slide" Target="/ppt/slides/slide1.xml" Id="R5f19fedf417a44ad" /><Relationship Type="http://schemas.openxmlformats.org/officeDocument/2006/relationships/slide" Target="/ppt/slides/slide2.xml" Id="R7d27b4d775dc4c63" /><Relationship Type="http://schemas.openxmlformats.org/officeDocument/2006/relationships/slide" Target="/ppt/slides/slide3.xml" Id="Rce8a7d67d1ba40e4" /><Relationship Type="http://schemas.openxmlformats.org/officeDocument/2006/relationships/slide" Target="/ppt/slides/slide4.xml" Id="Rc5a5906ad5b04262" /><Relationship Type="http://schemas.openxmlformats.org/officeDocument/2006/relationships/slide" Target="/ppt/slides/slide5.xml" Id="R3995cdeed29e403b" /><Relationship Type="http://schemas.openxmlformats.org/officeDocument/2006/relationships/slide" Target="/ppt/slides/slide6.xml" Id="Rb143a231992240c6" /><Relationship Type="http://schemas.openxmlformats.org/officeDocument/2006/relationships/slide" Target="/ppt/slides/slide7.xml" Id="R993489633a2f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cf2a82ba743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d1f84135943d0" /><Relationship Type="http://schemas.openxmlformats.org/officeDocument/2006/relationships/theme" Target="/ppt/slideMasters/theme/theme1.xml" Id="R1f1982843a85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1d1f84135943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292f315544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5af7cc13b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07b5d99304e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c25ccc624c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c45c7adbc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fe8015b4e4c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34f3c7fbe47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FAGRØR AS ble etablert [år] og holder til i Kjøllefjord.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1 335 862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9 199 266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12 614 475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BJARNE NIKOLAISEN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9790 Kjøllefjord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post@fagror.as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983 076 211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