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f8e6818d6a4a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6de43fbded4fd4"/>
  </p:sldMasterIdLst>
  <p:sldIdLst>
    <p:sldId xmlns:r="http://schemas.openxmlformats.org/officeDocument/2006/relationships" id="256" r:id="R880a186b2767400a"/>
    <p:sldId xmlns:r="http://schemas.openxmlformats.org/officeDocument/2006/relationships" id="257" r:id="Rc7363803c8604bf5"/>
    <p:sldId xmlns:r="http://schemas.openxmlformats.org/officeDocument/2006/relationships" id="258" r:id="Rb3129d77c26d46d0"/>
    <p:sldId xmlns:r="http://schemas.openxmlformats.org/officeDocument/2006/relationships" id="259" r:id="Rf0adc98a05f74fa5"/>
    <p:sldId xmlns:r="http://schemas.openxmlformats.org/officeDocument/2006/relationships" id="260" r:id="Ref0ff47eff014814"/>
    <p:sldId xmlns:r="http://schemas.openxmlformats.org/officeDocument/2006/relationships" id="261" r:id="Rb02b84adc1c34f89"/>
    <p:sldId xmlns:r="http://schemas.openxmlformats.org/officeDocument/2006/relationships" id="262" r:id="Rb755e0388efa44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6de43fbded4fd4" /><Relationship Type="http://schemas.openxmlformats.org/officeDocument/2006/relationships/slide" Target="/ppt/slides/slide1.xml" Id="R880a186b2767400a" /><Relationship Type="http://schemas.openxmlformats.org/officeDocument/2006/relationships/slide" Target="/ppt/slides/slide2.xml" Id="Rc7363803c8604bf5" /><Relationship Type="http://schemas.openxmlformats.org/officeDocument/2006/relationships/slide" Target="/ppt/slides/slide3.xml" Id="Rb3129d77c26d46d0" /><Relationship Type="http://schemas.openxmlformats.org/officeDocument/2006/relationships/slide" Target="/ppt/slides/slide4.xml" Id="Rf0adc98a05f74fa5" /><Relationship Type="http://schemas.openxmlformats.org/officeDocument/2006/relationships/slide" Target="/ppt/slides/slide5.xml" Id="Ref0ff47eff014814" /><Relationship Type="http://schemas.openxmlformats.org/officeDocument/2006/relationships/slide" Target="/ppt/slides/slide6.xml" Id="Rb02b84adc1c34f89" /><Relationship Type="http://schemas.openxmlformats.org/officeDocument/2006/relationships/slide" Target="/ppt/slides/slide7.xml" Id="Rb755e0388efa44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2617239fd64c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9b79e131a45b2" /><Relationship Type="http://schemas.openxmlformats.org/officeDocument/2006/relationships/theme" Target="/ppt/slideMasters/theme/theme1.xml" Id="R117ab10e80a349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59b79e131a45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34a89f38f46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1dadbfbba43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ce9c70bd644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39711ebec4c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120bf49ec45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1908ba3e94c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862527d2640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PINGVIN KLIMA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PINGVIN KLIMA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PINGVIN KLIMA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PINGVIN KLIMA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PINGVIN KLIMA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PINGVIN KLIMA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83 273 053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3 940 652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2 655 616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24 939 897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52 222 198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PINGVIN KLIMA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HAALAND KLIMA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KJØLING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SOLBERG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JIM JOHANSEN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PINGVIN KLIMA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Bjørnerudveien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65 04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post@pingvinklima.no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www.pingvinklima.no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983 060 439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PINGVIN KLIMA AS</a:t>
            </a:r>
          </a:p>
        </p:txBody>
      </p:sp>
    </p:spTree>
  </p:cSld>
  <p:clrMapOvr>
    <a:masterClrMapping xmlns:a="http://schemas.openxmlformats.org/drawingml/2006/main"/>
  </p:clrMapOvr>
</p:sld>
</file>