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492625361d4b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443b34df144a4d"/>
  </p:sldMasterIdLst>
  <p:sldIdLst>
    <p:sldId xmlns:r="http://schemas.openxmlformats.org/officeDocument/2006/relationships" id="256" r:id="R0944596b016c485f"/>
    <p:sldId xmlns:r="http://schemas.openxmlformats.org/officeDocument/2006/relationships" id="257" r:id="R7f17c0ca121e470e"/>
    <p:sldId xmlns:r="http://schemas.openxmlformats.org/officeDocument/2006/relationships" id="258" r:id="R0a0acecb19904b7c"/>
    <p:sldId xmlns:r="http://schemas.openxmlformats.org/officeDocument/2006/relationships" id="259" r:id="R60742b2225684a9e"/>
    <p:sldId xmlns:r="http://schemas.openxmlformats.org/officeDocument/2006/relationships" id="260" r:id="Redb1b4082f2647a1"/>
    <p:sldId xmlns:r="http://schemas.openxmlformats.org/officeDocument/2006/relationships" id="261" r:id="R4d84b9e42b1541b5"/>
    <p:sldId xmlns:r="http://schemas.openxmlformats.org/officeDocument/2006/relationships" id="262" r:id="R2ed392acade94f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443b34df144a4d" /><Relationship Type="http://schemas.openxmlformats.org/officeDocument/2006/relationships/slide" Target="/ppt/slides/slide1.xml" Id="R0944596b016c485f" /><Relationship Type="http://schemas.openxmlformats.org/officeDocument/2006/relationships/slide" Target="/ppt/slides/slide2.xml" Id="R7f17c0ca121e470e" /><Relationship Type="http://schemas.openxmlformats.org/officeDocument/2006/relationships/slide" Target="/ppt/slides/slide3.xml" Id="R0a0acecb19904b7c" /><Relationship Type="http://schemas.openxmlformats.org/officeDocument/2006/relationships/slide" Target="/ppt/slides/slide4.xml" Id="R60742b2225684a9e" /><Relationship Type="http://schemas.openxmlformats.org/officeDocument/2006/relationships/slide" Target="/ppt/slides/slide5.xml" Id="Redb1b4082f2647a1" /><Relationship Type="http://schemas.openxmlformats.org/officeDocument/2006/relationships/slide" Target="/ppt/slides/slide6.xml" Id="R4d84b9e42b1541b5" /><Relationship Type="http://schemas.openxmlformats.org/officeDocument/2006/relationships/slide" Target="/ppt/slides/slide7.xml" Id="R2ed392acade94f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f3d615d9ae4d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31ce845db4649" /><Relationship Type="http://schemas.openxmlformats.org/officeDocument/2006/relationships/theme" Target="/ppt/slideMasters/theme/theme1.xml" Id="Rf8cd28774db74c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831ce845db46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3df38920af4f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d1f5be786146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70a5ea67e47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8a94d3eaea4d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384ca071542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fd559690f4b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d473e11cc24e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OLDEN OG VIKANE REKNESKAP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OLDEN OG VIKANE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OLDEN OG VIKANE REKNESKAP AS ble etablert [år] og holder til i Olden.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OLDEN OG VIKANE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OLDEN OG VIKANE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OLDEN OG VIKANE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5 505 586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429 888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336 086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1 758 792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3 327 293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OLDEN OG VIKANE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GEIBRY HOLDING AS  –  86,0 %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MAGNE BRUVOLL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 VIGDIS GUDDAL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ANNLAUG TORDIS VALAKER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 HANS AUFLEM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ARVID INGE RUSTØEN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OLDEN OG VIKANE REKNESKAP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Fjordvegen 1664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6788 Olden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87 39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stryn@accountor.no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www.accountor.no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983 037 321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OLDEN OG VIKANE REKNESKAP AS</a:t>
            </a:r>
          </a:p>
        </p:txBody>
      </p:sp>
    </p:spTree>
  </p:cSld>
  <p:clrMapOvr>
    <a:masterClrMapping xmlns:a="http://schemas.openxmlformats.org/drawingml/2006/main"/>
  </p:clrMapOvr>
</p:sld>
</file>