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a0b7b2974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4420da9cc4957"/>
  </p:sldMasterIdLst>
  <p:sldIdLst>
    <p:sldId xmlns:r="http://schemas.openxmlformats.org/officeDocument/2006/relationships" id="256" r:id="R8a7bc0d1b6bf4fa0"/>
    <p:sldId xmlns:r="http://schemas.openxmlformats.org/officeDocument/2006/relationships" id="257" r:id="R53a56f15851c4cc0"/>
    <p:sldId xmlns:r="http://schemas.openxmlformats.org/officeDocument/2006/relationships" id="258" r:id="R1bca412ec95e4559"/>
    <p:sldId xmlns:r="http://schemas.openxmlformats.org/officeDocument/2006/relationships" id="259" r:id="Rb8ea56ed65ff460c"/>
    <p:sldId xmlns:r="http://schemas.openxmlformats.org/officeDocument/2006/relationships" id="260" r:id="R3d461cf86b03464b"/>
    <p:sldId xmlns:r="http://schemas.openxmlformats.org/officeDocument/2006/relationships" id="261" r:id="R6dda51843a674620"/>
    <p:sldId xmlns:r="http://schemas.openxmlformats.org/officeDocument/2006/relationships" id="262" r:id="Rcd5e72eba35f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4420da9cc4957" /><Relationship Type="http://schemas.openxmlformats.org/officeDocument/2006/relationships/slide" Target="/ppt/slides/slide1.xml" Id="R8a7bc0d1b6bf4fa0" /><Relationship Type="http://schemas.openxmlformats.org/officeDocument/2006/relationships/slide" Target="/ppt/slides/slide2.xml" Id="R53a56f15851c4cc0" /><Relationship Type="http://schemas.openxmlformats.org/officeDocument/2006/relationships/slide" Target="/ppt/slides/slide3.xml" Id="R1bca412ec95e4559" /><Relationship Type="http://schemas.openxmlformats.org/officeDocument/2006/relationships/slide" Target="/ppt/slides/slide4.xml" Id="Rb8ea56ed65ff460c" /><Relationship Type="http://schemas.openxmlformats.org/officeDocument/2006/relationships/slide" Target="/ppt/slides/slide5.xml" Id="R3d461cf86b03464b" /><Relationship Type="http://schemas.openxmlformats.org/officeDocument/2006/relationships/slide" Target="/ppt/slides/slide6.xml" Id="R6dda51843a674620" /><Relationship Type="http://schemas.openxmlformats.org/officeDocument/2006/relationships/slide" Target="/ppt/slides/slide7.xml" Id="Rcd5e72eba35f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12a73b409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0b40093d6451d" /><Relationship Type="http://schemas.openxmlformats.org/officeDocument/2006/relationships/theme" Target="/ppt/slideMasters/theme/theme1.xml" Id="R9542d297f28d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0b40093d6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6756147c0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4f0c5d84c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0a981799c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285e58a2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08618896c4c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e833e3a59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4ddb9b26a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RØRLEGGERMESTER ÅGE K HAUGERUD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RØRLEGGERMESTER ÅGE K HAUGERUD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10 875 095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1 525 268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HOLDING AS  –  36,7 %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SKOGEN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KRISTOFFER HAUGERUD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ROGSTAD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3616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72 21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post@haugerud-as.no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RØRLEGGERMESTER ÅGE K HAUGERUD AS</a:t>
            </a:r>
          </a:p>
        </p:txBody>
      </p:sp>
    </p:spTree>
  </p:cSld>
  <p:clrMapOvr>
    <a:masterClrMapping xmlns:a="http://schemas.openxmlformats.org/drawingml/2006/main"/>
  </p:clrMapOvr>
</p:sld>
</file>