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425ffd62d64e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3b7fe32cf44089"/>
  </p:sldMasterIdLst>
  <p:sldIdLst>
    <p:sldId xmlns:r="http://schemas.openxmlformats.org/officeDocument/2006/relationships" id="256" r:id="R7a708fb3697c4924"/>
    <p:sldId xmlns:r="http://schemas.openxmlformats.org/officeDocument/2006/relationships" id="257" r:id="Rafed76e89e5d43a1"/>
    <p:sldId xmlns:r="http://schemas.openxmlformats.org/officeDocument/2006/relationships" id="258" r:id="Rbf41e36bd21f47e3"/>
    <p:sldId xmlns:r="http://schemas.openxmlformats.org/officeDocument/2006/relationships" id="259" r:id="Rfb2b1b34ed684380"/>
    <p:sldId xmlns:r="http://schemas.openxmlformats.org/officeDocument/2006/relationships" id="260" r:id="Rf70efcded9694f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3b7fe32cf44089" /><Relationship Type="http://schemas.openxmlformats.org/officeDocument/2006/relationships/slide" Target="/ppt/slides/slide1.xml" Id="R7a708fb3697c4924" /><Relationship Type="http://schemas.openxmlformats.org/officeDocument/2006/relationships/slide" Target="/ppt/slides/slide2.xml" Id="Rafed76e89e5d43a1" /><Relationship Type="http://schemas.openxmlformats.org/officeDocument/2006/relationships/slide" Target="/ppt/slides/slide3.xml" Id="Rbf41e36bd21f47e3" /><Relationship Type="http://schemas.openxmlformats.org/officeDocument/2006/relationships/slide" Target="/ppt/slides/slide4.xml" Id="Rfb2b1b34ed684380" /><Relationship Type="http://schemas.openxmlformats.org/officeDocument/2006/relationships/slide" Target="/ppt/slides/slide5.xml" Id="Rf70efcded9694f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a9a55f52f940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f4904302c4005" /><Relationship Type="http://schemas.openxmlformats.org/officeDocument/2006/relationships/theme" Target="/ppt/slideMasters/theme/theme1.xml" Id="Rbd028eb09c6e49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1f4904302c40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a2e5edce04a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9578952cd46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5028a4a114b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e006e35ed46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ac78992c34d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OPSETH RÅDGIVING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OPSETH RÅDGIVING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OPSETH RÅDGIVING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OPSETH RÅDGIVING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OPSETH RÅDGIVING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OPSETH RÅDGIVING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983 029 949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OPSETH RÅDGIVING AS</a:t>
            </a:r>
          </a:p>
        </p:txBody>
      </p:sp>
    </p:spTree>
  </p:cSld>
  <p:clrMapOvr>
    <a:masterClrMapping xmlns:a="http://schemas.openxmlformats.org/drawingml/2006/main"/>
  </p:clrMapOvr>
</p:sld>
</file>