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98766b5ade47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74cf9ec867405a"/>
  </p:sldMasterIdLst>
  <p:sldIdLst>
    <p:sldId xmlns:r="http://schemas.openxmlformats.org/officeDocument/2006/relationships" id="256" r:id="R0706b0defb1d409d"/>
    <p:sldId xmlns:r="http://schemas.openxmlformats.org/officeDocument/2006/relationships" id="257" r:id="Raeeed2efe3ed44cd"/>
    <p:sldId xmlns:r="http://schemas.openxmlformats.org/officeDocument/2006/relationships" id="258" r:id="Red46391fde4d4c7f"/>
    <p:sldId xmlns:r="http://schemas.openxmlformats.org/officeDocument/2006/relationships" id="259" r:id="R241375427dca47b5"/>
    <p:sldId xmlns:r="http://schemas.openxmlformats.org/officeDocument/2006/relationships" id="260" r:id="R2bb41333416749fc"/>
    <p:sldId xmlns:r="http://schemas.openxmlformats.org/officeDocument/2006/relationships" id="261" r:id="R3034bc2d736b4510"/>
    <p:sldId xmlns:r="http://schemas.openxmlformats.org/officeDocument/2006/relationships" id="262" r:id="R3a3503d64cde46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74cf9ec867405a" /><Relationship Type="http://schemas.openxmlformats.org/officeDocument/2006/relationships/slide" Target="/ppt/slides/slide1.xml" Id="R0706b0defb1d409d" /><Relationship Type="http://schemas.openxmlformats.org/officeDocument/2006/relationships/slide" Target="/ppt/slides/slide2.xml" Id="Raeeed2efe3ed44cd" /><Relationship Type="http://schemas.openxmlformats.org/officeDocument/2006/relationships/slide" Target="/ppt/slides/slide3.xml" Id="Red46391fde4d4c7f" /><Relationship Type="http://schemas.openxmlformats.org/officeDocument/2006/relationships/slide" Target="/ppt/slides/slide4.xml" Id="R241375427dca47b5" /><Relationship Type="http://schemas.openxmlformats.org/officeDocument/2006/relationships/slide" Target="/ppt/slides/slide5.xml" Id="R2bb41333416749fc" /><Relationship Type="http://schemas.openxmlformats.org/officeDocument/2006/relationships/slide" Target="/ppt/slides/slide6.xml" Id="R3034bc2d736b4510" /><Relationship Type="http://schemas.openxmlformats.org/officeDocument/2006/relationships/slide" Target="/ppt/slides/slide7.xml" Id="R3a3503d64cde46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db93cf172c42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cf988d9744a56" /><Relationship Type="http://schemas.openxmlformats.org/officeDocument/2006/relationships/theme" Target="/ppt/slideMasters/theme/theme1.xml" Id="R743819d964d54e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8cf988d9744a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cd66d92f64f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d4455172c46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99d94e31d44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ff23010804c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f2e06a9e949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73c49a08c48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022b0915449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RIVCO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RIVCO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11 631 296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758 892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604 083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133 855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3 096 092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LINDHJEM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JACOBSEN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PEDER BRINGSVERD  –  19,9 %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982 990 963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RIVCO AS</a:t>
            </a:r>
          </a:p>
        </p:txBody>
      </p:sp>
    </p:spTree>
  </p:cSld>
  <p:clrMapOvr>
    <a:masterClrMapping xmlns:a="http://schemas.openxmlformats.org/drawingml/2006/main"/>
  </p:clrMapOvr>
</p:sld>
</file>