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6112f11a943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41abdb34b4c9f"/>
  </p:sldMasterIdLst>
  <p:sldIdLst>
    <p:sldId xmlns:r="http://schemas.openxmlformats.org/officeDocument/2006/relationships" id="256" r:id="R04b9b9dca568461a"/>
    <p:sldId xmlns:r="http://schemas.openxmlformats.org/officeDocument/2006/relationships" id="257" r:id="R1f066f53d2bf48c9"/>
    <p:sldId xmlns:r="http://schemas.openxmlformats.org/officeDocument/2006/relationships" id="258" r:id="R66340da9c50944eb"/>
    <p:sldId xmlns:r="http://schemas.openxmlformats.org/officeDocument/2006/relationships" id="259" r:id="R1555d350f0bd416c"/>
    <p:sldId xmlns:r="http://schemas.openxmlformats.org/officeDocument/2006/relationships" id="260" r:id="R9e2db77fabe84047"/>
    <p:sldId xmlns:r="http://schemas.openxmlformats.org/officeDocument/2006/relationships" id="261" r:id="Rcea8a46a1df14106"/>
    <p:sldId xmlns:r="http://schemas.openxmlformats.org/officeDocument/2006/relationships" id="262" r:id="Rc4575d8dd833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41abdb34b4c9f" /><Relationship Type="http://schemas.openxmlformats.org/officeDocument/2006/relationships/slide" Target="/ppt/slides/slide1.xml" Id="R04b9b9dca568461a" /><Relationship Type="http://schemas.openxmlformats.org/officeDocument/2006/relationships/slide" Target="/ppt/slides/slide2.xml" Id="R1f066f53d2bf48c9" /><Relationship Type="http://schemas.openxmlformats.org/officeDocument/2006/relationships/slide" Target="/ppt/slides/slide3.xml" Id="R66340da9c50944eb" /><Relationship Type="http://schemas.openxmlformats.org/officeDocument/2006/relationships/slide" Target="/ppt/slides/slide4.xml" Id="R1555d350f0bd416c" /><Relationship Type="http://schemas.openxmlformats.org/officeDocument/2006/relationships/slide" Target="/ppt/slides/slide5.xml" Id="R9e2db77fabe84047" /><Relationship Type="http://schemas.openxmlformats.org/officeDocument/2006/relationships/slide" Target="/ppt/slides/slide6.xml" Id="Rcea8a46a1df14106" /><Relationship Type="http://schemas.openxmlformats.org/officeDocument/2006/relationships/slide" Target="/ppt/slides/slide7.xml" Id="Rc4575d8dd833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e0eb9c4fd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917695db4313" /><Relationship Type="http://schemas.openxmlformats.org/officeDocument/2006/relationships/theme" Target="/ppt/slideMasters/theme/theme1.xml" Id="R93e79b6f504d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3917695db43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8752f259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a4067fb41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b141d5f5747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eafce849c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efd2442334a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543e99d3644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085c936a45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