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a3c014b38240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54a48088c94f89"/>
  </p:sldMasterIdLst>
  <p:sldIdLst>
    <p:sldId xmlns:r="http://schemas.openxmlformats.org/officeDocument/2006/relationships" id="256" r:id="R79840424789c4e43"/>
    <p:sldId xmlns:r="http://schemas.openxmlformats.org/officeDocument/2006/relationships" id="257" r:id="Rda5154f7f2d14edd"/>
    <p:sldId xmlns:r="http://schemas.openxmlformats.org/officeDocument/2006/relationships" id="258" r:id="Re4be26144318421d"/>
    <p:sldId xmlns:r="http://schemas.openxmlformats.org/officeDocument/2006/relationships" id="259" r:id="Ra7014b2edf604980"/>
    <p:sldId xmlns:r="http://schemas.openxmlformats.org/officeDocument/2006/relationships" id="260" r:id="R3b412cf8725748d7"/>
    <p:sldId xmlns:r="http://schemas.openxmlformats.org/officeDocument/2006/relationships" id="261" r:id="Rdad3f46d090546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54a48088c94f89" /><Relationship Type="http://schemas.openxmlformats.org/officeDocument/2006/relationships/slide" Target="/ppt/slides/slide1.xml" Id="R79840424789c4e43" /><Relationship Type="http://schemas.openxmlformats.org/officeDocument/2006/relationships/slide" Target="/ppt/slides/slide2.xml" Id="Rda5154f7f2d14edd" /><Relationship Type="http://schemas.openxmlformats.org/officeDocument/2006/relationships/slide" Target="/ppt/slides/slide3.xml" Id="Re4be26144318421d" /><Relationship Type="http://schemas.openxmlformats.org/officeDocument/2006/relationships/slide" Target="/ppt/slides/slide4.xml" Id="Ra7014b2edf604980" /><Relationship Type="http://schemas.openxmlformats.org/officeDocument/2006/relationships/slide" Target="/ppt/slides/slide5.xml" Id="R3b412cf8725748d7" /><Relationship Type="http://schemas.openxmlformats.org/officeDocument/2006/relationships/slide" Target="/ppt/slides/slide6.xml" Id="Rdad3f46d090546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2e6f0658c444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457ecef7de4f87" /><Relationship Type="http://schemas.openxmlformats.org/officeDocument/2006/relationships/theme" Target="/ppt/slideMasters/theme/theme1.xml" Id="Ra0823bea630c4e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457ecef7de4f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9f62f846846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a0cfbe001146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bd91f64f14f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70954c8d544f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36c46bd46d4b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2288590f6e41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SUNNFJORD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SUNNFJORD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SUNNFJORD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SUNNFJORD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SUNNFJORD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SUNNFJORD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Krokåsen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6908 Florø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982 938 457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SUNNFJORD INVEST AS</a:t>
            </a:r>
          </a:p>
        </p:txBody>
      </p:sp>
    </p:spTree>
  </p:cSld>
  <p:clrMapOvr>
    <a:masterClrMapping xmlns:a="http://schemas.openxmlformats.org/drawingml/2006/main"/>
  </p:clrMapOvr>
</p:sld>
</file>