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d6cbfaa9e54c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ee705f77c469a"/>
  </p:sldMasterIdLst>
  <p:sldIdLst>
    <p:sldId xmlns:r="http://schemas.openxmlformats.org/officeDocument/2006/relationships" id="256" r:id="R7736e4eb2ee74cc7"/>
    <p:sldId xmlns:r="http://schemas.openxmlformats.org/officeDocument/2006/relationships" id="257" r:id="Rb8334b104ec34b3f"/>
    <p:sldId xmlns:r="http://schemas.openxmlformats.org/officeDocument/2006/relationships" id="258" r:id="Rfb016cf1d2bb4994"/>
    <p:sldId xmlns:r="http://schemas.openxmlformats.org/officeDocument/2006/relationships" id="259" r:id="R1daf07c2e48a4a64"/>
    <p:sldId xmlns:r="http://schemas.openxmlformats.org/officeDocument/2006/relationships" id="260" r:id="Re6823ff932d94dd5"/>
    <p:sldId xmlns:r="http://schemas.openxmlformats.org/officeDocument/2006/relationships" id="261" r:id="R57c720af81ce47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ee705f77c469a" /><Relationship Type="http://schemas.openxmlformats.org/officeDocument/2006/relationships/slide" Target="/ppt/slides/slide1.xml" Id="R7736e4eb2ee74cc7" /><Relationship Type="http://schemas.openxmlformats.org/officeDocument/2006/relationships/slide" Target="/ppt/slides/slide2.xml" Id="Rb8334b104ec34b3f" /><Relationship Type="http://schemas.openxmlformats.org/officeDocument/2006/relationships/slide" Target="/ppt/slides/slide3.xml" Id="Rfb016cf1d2bb4994" /><Relationship Type="http://schemas.openxmlformats.org/officeDocument/2006/relationships/slide" Target="/ppt/slides/slide4.xml" Id="R1daf07c2e48a4a64" /><Relationship Type="http://schemas.openxmlformats.org/officeDocument/2006/relationships/slide" Target="/ppt/slides/slide5.xml" Id="Re6823ff932d94dd5" /><Relationship Type="http://schemas.openxmlformats.org/officeDocument/2006/relationships/slide" Target="/ppt/slides/slide6.xml" Id="R57c720af81ce47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c7c3514634f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dada15f144a6b" /><Relationship Type="http://schemas.openxmlformats.org/officeDocument/2006/relationships/theme" Target="/ppt/slideMasters/theme/theme1.xml" Id="R6ad127affb14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0dada15f144a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bafc8dc9d41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4254208ad41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d9db4d8f2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15f9ca7cc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c975aebe542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edebac4e9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ØVERDAL OG BYE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ØVERDAL OG BYE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27 554 674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1 024 620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15 444 952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