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bb361c28c7843cf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fb4086586e1148bb"/>
  </p:sldMasterIdLst>
  <p:sldIdLst>
    <p:sldId xmlns:r="http://schemas.openxmlformats.org/officeDocument/2006/relationships" id="256" r:id="R65580934fd63497b"/>
    <p:sldId xmlns:r="http://schemas.openxmlformats.org/officeDocument/2006/relationships" id="257" r:id="R1e530e309fa04b47"/>
    <p:sldId xmlns:r="http://schemas.openxmlformats.org/officeDocument/2006/relationships" id="258" r:id="R6f4178c4f1574531"/>
    <p:sldId xmlns:r="http://schemas.openxmlformats.org/officeDocument/2006/relationships" id="259" r:id="R29a265be53214b45"/>
    <p:sldId xmlns:r="http://schemas.openxmlformats.org/officeDocument/2006/relationships" id="260" r:id="Rd465a4f1a7b847db"/>
    <p:sldId xmlns:r="http://schemas.openxmlformats.org/officeDocument/2006/relationships" id="261" r:id="Rf95a145668d04639"/>
    <p:sldId xmlns:r="http://schemas.openxmlformats.org/officeDocument/2006/relationships" id="262" r:id="Rc55839e91d6f410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fb4086586e1148bb" /><Relationship Type="http://schemas.openxmlformats.org/officeDocument/2006/relationships/slide" Target="/ppt/slides/slide1.xml" Id="R65580934fd63497b" /><Relationship Type="http://schemas.openxmlformats.org/officeDocument/2006/relationships/slide" Target="/ppt/slides/slide2.xml" Id="R1e530e309fa04b47" /><Relationship Type="http://schemas.openxmlformats.org/officeDocument/2006/relationships/slide" Target="/ppt/slides/slide3.xml" Id="R6f4178c4f1574531" /><Relationship Type="http://schemas.openxmlformats.org/officeDocument/2006/relationships/slide" Target="/ppt/slides/slide4.xml" Id="R29a265be53214b45" /><Relationship Type="http://schemas.openxmlformats.org/officeDocument/2006/relationships/slide" Target="/ppt/slides/slide5.xml" Id="Rd465a4f1a7b847db" /><Relationship Type="http://schemas.openxmlformats.org/officeDocument/2006/relationships/slide" Target="/ppt/slides/slide6.xml" Id="Rf95a145668d04639" /><Relationship Type="http://schemas.openxmlformats.org/officeDocument/2006/relationships/slide" Target="/ppt/slides/slide7.xml" Id="Rc55839e91d6f410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32203a9e267484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9c7716ae83241c6" /><Relationship Type="http://schemas.openxmlformats.org/officeDocument/2006/relationships/theme" Target="/ppt/slideMasters/theme/theme1.xml" Id="R0a25c39d3f6046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9c7716ae83241c6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7fe857fefba4b5e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418e09f312946b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a94c3e1903a447f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4340beed184af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5d6da7b4a584638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c64bebfa34d489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6fc5c119304b11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VESTMAR REGNSKAP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VESTMAR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VESTMAR REGNSKAP AS ble etablert [år] og holder til i Drangedal.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VESTMAR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VESTMAR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VESTMAR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19 221 778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−23 056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−230 913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281 980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7 045 649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VESTMAR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VESTMARGRUPPEN AS  –  66,0 %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ØYSTEIN RUGTVEIT  –  34,0 %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VESTMAR REGNSKAP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Drangedalsveien 3301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3750 Drangedal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35 99 75 50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982 913 195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VESTMAR REGNSKAP AS</a:t>
            </a:r>
          </a:p>
        </p:txBody>
      </p:sp>
    </p:spTree>
  </p:cSld>
  <p:clrMapOvr>
    <a:masterClrMapping xmlns:a="http://schemas.openxmlformats.org/drawingml/2006/main"/>
  </p:clrMapOvr>
</p:sld>
</file>