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b17ae1060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d1dfbe3ff4a25"/>
  </p:sldMasterIdLst>
  <p:sldIdLst>
    <p:sldId xmlns:r="http://schemas.openxmlformats.org/officeDocument/2006/relationships" id="256" r:id="Rad24a456954d43a1"/>
    <p:sldId xmlns:r="http://schemas.openxmlformats.org/officeDocument/2006/relationships" id="257" r:id="R4f835312bbd949f6"/>
    <p:sldId xmlns:r="http://schemas.openxmlformats.org/officeDocument/2006/relationships" id="258" r:id="Rf710bd47c99c4713"/>
    <p:sldId xmlns:r="http://schemas.openxmlformats.org/officeDocument/2006/relationships" id="259" r:id="R04cc4e0fe9b94c2a"/>
    <p:sldId xmlns:r="http://schemas.openxmlformats.org/officeDocument/2006/relationships" id="260" r:id="R88a11dfd44ca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d1dfbe3ff4a25" /><Relationship Type="http://schemas.openxmlformats.org/officeDocument/2006/relationships/slide" Target="/ppt/slides/slide1.xml" Id="Rad24a456954d43a1" /><Relationship Type="http://schemas.openxmlformats.org/officeDocument/2006/relationships/slide" Target="/ppt/slides/slide2.xml" Id="R4f835312bbd949f6" /><Relationship Type="http://schemas.openxmlformats.org/officeDocument/2006/relationships/slide" Target="/ppt/slides/slide3.xml" Id="Rf710bd47c99c4713" /><Relationship Type="http://schemas.openxmlformats.org/officeDocument/2006/relationships/slide" Target="/ppt/slides/slide4.xml" Id="R04cc4e0fe9b94c2a" /><Relationship Type="http://schemas.openxmlformats.org/officeDocument/2006/relationships/slide" Target="/ppt/slides/slide5.xml" Id="R88a11dfd44ca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6a11765d2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e37c1002c4748" /><Relationship Type="http://schemas.openxmlformats.org/officeDocument/2006/relationships/theme" Target="/ppt/slideMasters/theme/theme1.xml" Id="Rc36ca2e7fc7e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e37c1002c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3be7a358440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9322facb7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c6ccdec31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e7c966f86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4c2ae444f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PC &amp; SPILLEBAR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 &amp; SPILLEBAR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 &amp; SPILLEBAR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 &amp; SPILLEBAR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 &amp; SPILLEBAR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 &amp; SPILLEBAR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 &amp; SPILLEBAR AS</a:t>
            </a:r>
          </a:p>
        </p:txBody>
      </p:sp>
    </p:spTree>
  </p:cSld>
  <p:clrMapOvr>
    <a:masterClrMapping xmlns:a="http://schemas.openxmlformats.org/drawingml/2006/main"/>
  </p:clrMapOvr>
</p:sld>
</file>