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9cfdfd48a4c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5b38178b84cf9"/>
  </p:sldMasterIdLst>
  <p:sldIdLst>
    <p:sldId xmlns:r="http://schemas.openxmlformats.org/officeDocument/2006/relationships" id="256" r:id="R684bf2a7518f429b"/>
    <p:sldId xmlns:r="http://schemas.openxmlformats.org/officeDocument/2006/relationships" id="257" r:id="Rbaa171e68dc14c97"/>
    <p:sldId xmlns:r="http://schemas.openxmlformats.org/officeDocument/2006/relationships" id="258" r:id="Rb0bbde2be7964041"/>
    <p:sldId xmlns:r="http://schemas.openxmlformats.org/officeDocument/2006/relationships" id="259" r:id="R7b89006a192b4509"/>
    <p:sldId xmlns:r="http://schemas.openxmlformats.org/officeDocument/2006/relationships" id="260" r:id="R97e1dc0e415640fe"/>
    <p:sldId xmlns:r="http://schemas.openxmlformats.org/officeDocument/2006/relationships" id="261" r:id="Rf693c31abdc04810"/>
    <p:sldId xmlns:r="http://schemas.openxmlformats.org/officeDocument/2006/relationships" id="262" r:id="R5d9ed1a4772041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5b38178b84cf9" /><Relationship Type="http://schemas.openxmlformats.org/officeDocument/2006/relationships/slide" Target="/ppt/slides/slide1.xml" Id="R684bf2a7518f429b" /><Relationship Type="http://schemas.openxmlformats.org/officeDocument/2006/relationships/slide" Target="/ppt/slides/slide2.xml" Id="Rbaa171e68dc14c97" /><Relationship Type="http://schemas.openxmlformats.org/officeDocument/2006/relationships/slide" Target="/ppt/slides/slide3.xml" Id="Rb0bbde2be7964041" /><Relationship Type="http://schemas.openxmlformats.org/officeDocument/2006/relationships/slide" Target="/ppt/slides/slide4.xml" Id="R7b89006a192b4509" /><Relationship Type="http://schemas.openxmlformats.org/officeDocument/2006/relationships/slide" Target="/ppt/slides/slide5.xml" Id="R97e1dc0e415640fe" /><Relationship Type="http://schemas.openxmlformats.org/officeDocument/2006/relationships/slide" Target="/ppt/slides/slide6.xml" Id="Rf693c31abdc04810" /><Relationship Type="http://schemas.openxmlformats.org/officeDocument/2006/relationships/slide" Target="/ppt/slides/slide7.xml" Id="R5d9ed1a4772041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27d77741c47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7fc39bcf949f8" /><Relationship Type="http://schemas.openxmlformats.org/officeDocument/2006/relationships/theme" Target="/ppt/slideMasters/theme/theme1.xml" Id="R61aa6826ad544b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7fc39bcf9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534fc9782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cd28585e0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2fd0d8a80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12a4a211046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f3dddbc994b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b535f2ceb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c81a1586d49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290 190 000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6 468 102 000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10 306 891 000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13 773 512 000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