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c6765734df4c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556bc03d03410a"/>
  </p:sldMasterIdLst>
  <p:sldIdLst>
    <p:sldId xmlns:r="http://schemas.openxmlformats.org/officeDocument/2006/relationships" id="256" r:id="R81a326fc8aba427f"/>
    <p:sldId xmlns:r="http://schemas.openxmlformats.org/officeDocument/2006/relationships" id="257" r:id="R3e0cd4b3794f465d"/>
    <p:sldId xmlns:r="http://schemas.openxmlformats.org/officeDocument/2006/relationships" id="258" r:id="R07d445ebb90144a8"/>
    <p:sldId xmlns:r="http://schemas.openxmlformats.org/officeDocument/2006/relationships" id="259" r:id="Rcf265e039af74f6a"/>
    <p:sldId xmlns:r="http://schemas.openxmlformats.org/officeDocument/2006/relationships" id="260" r:id="R7986925df6064ec5"/>
    <p:sldId xmlns:r="http://schemas.openxmlformats.org/officeDocument/2006/relationships" id="261" r:id="R7f72001b72c543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556bc03d03410a" /><Relationship Type="http://schemas.openxmlformats.org/officeDocument/2006/relationships/slide" Target="/ppt/slides/slide1.xml" Id="R81a326fc8aba427f" /><Relationship Type="http://schemas.openxmlformats.org/officeDocument/2006/relationships/slide" Target="/ppt/slides/slide2.xml" Id="R3e0cd4b3794f465d" /><Relationship Type="http://schemas.openxmlformats.org/officeDocument/2006/relationships/slide" Target="/ppt/slides/slide3.xml" Id="R07d445ebb90144a8" /><Relationship Type="http://schemas.openxmlformats.org/officeDocument/2006/relationships/slide" Target="/ppt/slides/slide4.xml" Id="Rcf265e039af74f6a" /><Relationship Type="http://schemas.openxmlformats.org/officeDocument/2006/relationships/slide" Target="/ppt/slides/slide5.xml" Id="R7986925df6064ec5" /><Relationship Type="http://schemas.openxmlformats.org/officeDocument/2006/relationships/slide" Target="/ppt/slides/slide6.xml" Id="R7f72001b72c543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91b4fb2a4d4c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4c7e596c1e47c5" /><Relationship Type="http://schemas.openxmlformats.org/officeDocument/2006/relationships/theme" Target="/ppt/slideMasters/theme/theme1.xml" Id="R948654cfdc8141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4c7e596c1e47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7454d4b21249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d6adab127d47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02369a4b2445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4e884399e84e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1f8fd6dd434c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9675a71c564d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VISMA NORGE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VISMA NORGE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VISMA NORGE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VISMA NORGE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VISMA NORGE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VISMA NORGE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Karenslyst allé 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15 80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982 844 576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VISMA NORGE HOLDING AS</a:t>
            </a:r>
          </a:p>
        </p:txBody>
      </p:sp>
    </p:spTree>
  </p:cSld>
  <p:clrMapOvr>
    <a:masterClrMapping xmlns:a="http://schemas.openxmlformats.org/drawingml/2006/main"/>
  </p:clrMapOvr>
</p:sld>
</file>