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1a05f316074b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ff71ea5d8d44fd"/>
  </p:sldMasterIdLst>
  <p:sldIdLst>
    <p:sldId xmlns:r="http://schemas.openxmlformats.org/officeDocument/2006/relationships" id="256" r:id="Rf3a2ee2ec0a54864"/>
    <p:sldId xmlns:r="http://schemas.openxmlformats.org/officeDocument/2006/relationships" id="257" r:id="R48ef6c369908453c"/>
    <p:sldId xmlns:r="http://schemas.openxmlformats.org/officeDocument/2006/relationships" id="258" r:id="R68117fdc45e34480"/>
    <p:sldId xmlns:r="http://schemas.openxmlformats.org/officeDocument/2006/relationships" id="259" r:id="R4e6955aaeabc4e39"/>
    <p:sldId xmlns:r="http://schemas.openxmlformats.org/officeDocument/2006/relationships" id="260" r:id="Rd9a1fdb1ce1b4720"/>
    <p:sldId xmlns:r="http://schemas.openxmlformats.org/officeDocument/2006/relationships" id="261" r:id="R0f6f0cb7c90747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ff71ea5d8d44fd" /><Relationship Type="http://schemas.openxmlformats.org/officeDocument/2006/relationships/slide" Target="/ppt/slides/slide1.xml" Id="Rf3a2ee2ec0a54864" /><Relationship Type="http://schemas.openxmlformats.org/officeDocument/2006/relationships/slide" Target="/ppt/slides/slide2.xml" Id="R48ef6c369908453c" /><Relationship Type="http://schemas.openxmlformats.org/officeDocument/2006/relationships/slide" Target="/ppt/slides/slide3.xml" Id="R68117fdc45e34480" /><Relationship Type="http://schemas.openxmlformats.org/officeDocument/2006/relationships/slide" Target="/ppt/slides/slide4.xml" Id="R4e6955aaeabc4e39" /><Relationship Type="http://schemas.openxmlformats.org/officeDocument/2006/relationships/slide" Target="/ppt/slides/slide5.xml" Id="Rd9a1fdb1ce1b4720" /><Relationship Type="http://schemas.openxmlformats.org/officeDocument/2006/relationships/slide" Target="/ppt/slides/slide6.xml" Id="R0f6f0cb7c90747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402846793648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7b1535727a4489" /><Relationship Type="http://schemas.openxmlformats.org/officeDocument/2006/relationships/theme" Target="/ppt/slideMasters/theme/theme1.xml" Id="Raf2683601d3249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7b1535727a44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7ba712bf84c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b2942e080349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14b56f9f134b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4cedee829940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0e71eb07ce42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87104ca6ea45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REVISORTEAM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REVISORTEAM DA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12 714 958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1 676 872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1 713 257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1 255 344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1 861 638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DA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Høvleriet, Walkersgate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1771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17 67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halden@revisor-team.no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982 824 133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DA</a:t>
            </a:r>
          </a:p>
        </p:txBody>
      </p:sp>
    </p:spTree>
  </p:cSld>
  <p:clrMapOvr>
    <a:masterClrMapping xmlns:a="http://schemas.openxmlformats.org/drawingml/2006/main"/>
  </p:clrMapOvr>
</p:sld>
</file>