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bcc3ec106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ce48919fc45cb"/>
  </p:sldMasterIdLst>
  <p:sldIdLst>
    <p:sldId xmlns:r="http://schemas.openxmlformats.org/officeDocument/2006/relationships" id="256" r:id="Rea609f65e81b4ce0"/>
    <p:sldId xmlns:r="http://schemas.openxmlformats.org/officeDocument/2006/relationships" id="257" r:id="Rb08afc0f9969458d"/>
    <p:sldId xmlns:r="http://schemas.openxmlformats.org/officeDocument/2006/relationships" id="258" r:id="R5032eccf23df44bf"/>
    <p:sldId xmlns:r="http://schemas.openxmlformats.org/officeDocument/2006/relationships" id="259" r:id="Ref864de419034f89"/>
    <p:sldId xmlns:r="http://schemas.openxmlformats.org/officeDocument/2006/relationships" id="260" r:id="R0ce0c172d32e44ad"/>
    <p:sldId xmlns:r="http://schemas.openxmlformats.org/officeDocument/2006/relationships" id="261" r:id="R132a34d9e46f4b6b"/>
    <p:sldId xmlns:r="http://schemas.openxmlformats.org/officeDocument/2006/relationships" id="262" r:id="Rcc945be9258d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ce48919fc45cb" /><Relationship Type="http://schemas.openxmlformats.org/officeDocument/2006/relationships/slide" Target="/ppt/slides/slide1.xml" Id="Rea609f65e81b4ce0" /><Relationship Type="http://schemas.openxmlformats.org/officeDocument/2006/relationships/slide" Target="/ppt/slides/slide2.xml" Id="Rb08afc0f9969458d" /><Relationship Type="http://schemas.openxmlformats.org/officeDocument/2006/relationships/slide" Target="/ppt/slides/slide3.xml" Id="R5032eccf23df44bf" /><Relationship Type="http://schemas.openxmlformats.org/officeDocument/2006/relationships/slide" Target="/ppt/slides/slide4.xml" Id="Ref864de419034f89" /><Relationship Type="http://schemas.openxmlformats.org/officeDocument/2006/relationships/slide" Target="/ppt/slides/slide5.xml" Id="R0ce0c172d32e44ad" /><Relationship Type="http://schemas.openxmlformats.org/officeDocument/2006/relationships/slide" Target="/ppt/slides/slide6.xml" Id="R132a34d9e46f4b6b" /><Relationship Type="http://schemas.openxmlformats.org/officeDocument/2006/relationships/slide" Target="/ppt/slides/slide7.xml" Id="Rcc945be9258d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0dd03ba07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044009014fd9" /><Relationship Type="http://schemas.openxmlformats.org/officeDocument/2006/relationships/theme" Target="/ppt/slideMasters/theme/theme1.xml" Id="R417059790986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a04400901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538cba0d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5dc86e3d1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39355527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0f812331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34cc61f9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0e2f36b7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4851fdc7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