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21d13eecec49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7e3f8e20634689"/>
  </p:sldMasterIdLst>
  <p:sldIdLst>
    <p:sldId xmlns:r="http://schemas.openxmlformats.org/officeDocument/2006/relationships" id="256" r:id="R1af2bed7783d459b"/>
    <p:sldId xmlns:r="http://schemas.openxmlformats.org/officeDocument/2006/relationships" id="257" r:id="R1cfb2bd913034607"/>
    <p:sldId xmlns:r="http://schemas.openxmlformats.org/officeDocument/2006/relationships" id="258" r:id="R5f3f0904c4f940b2"/>
    <p:sldId xmlns:r="http://schemas.openxmlformats.org/officeDocument/2006/relationships" id="259" r:id="R5ef97557ca5844ba"/>
    <p:sldId xmlns:r="http://schemas.openxmlformats.org/officeDocument/2006/relationships" id="260" r:id="R24f1175dda4f4734"/>
    <p:sldId xmlns:r="http://schemas.openxmlformats.org/officeDocument/2006/relationships" id="261" r:id="Rbd4d83a4fae44f69"/>
    <p:sldId xmlns:r="http://schemas.openxmlformats.org/officeDocument/2006/relationships" id="262" r:id="Rb33cdd88412343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e3f8e20634689" /><Relationship Type="http://schemas.openxmlformats.org/officeDocument/2006/relationships/slide" Target="/ppt/slides/slide1.xml" Id="R1af2bed7783d459b" /><Relationship Type="http://schemas.openxmlformats.org/officeDocument/2006/relationships/slide" Target="/ppt/slides/slide2.xml" Id="R1cfb2bd913034607" /><Relationship Type="http://schemas.openxmlformats.org/officeDocument/2006/relationships/slide" Target="/ppt/slides/slide3.xml" Id="R5f3f0904c4f940b2" /><Relationship Type="http://schemas.openxmlformats.org/officeDocument/2006/relationships/slide" Target="/ppt/slides/slide4.xml" Id="R5ef97557ca5844ba" /><Relationship Type="http://schemas.openxmlformats.org/officeDocument/2006/relationships/slide" Target="/ppt/slides/slide5.xml" Id="R24f1175dda4f4734" /><Relationship Type="http://schemas.openxmlformats.org/officeDocument/2006/relationships/slide" Target="/ppt/slides/slide6.xml" Id="Rbd4d83a4fae44f69" /><Relationship Type="http://schemas.openxmlformats.org/officeDocument/2006/relationships/slide" Target="/ppt/slides/slide7.xml" Id="Rb33cdd88412343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16b9a88dc4b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8aedde0a346be" /><Relationship Type="http://schemas.openxmlformats.org/officeDocument/2006/relationships/theme" Target="/ppt/slideMasters/theme/theme1.xml" Id="Rfcd20c1ff97d40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98aedde0a346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a287361274e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b15938b8840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084268ec24e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01e2be55e45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51713966346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84447162743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913b28ccd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43 313 004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545 335 506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579 433 732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FREDRIK 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FREDRIK 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