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dc5f1edcf4f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80887572ed4f39"/>
  </p:sldMasterIdLst>
  <p:sldIdLst>
    <p:sldId xmlns:r="http://schemas.openxmlformats.org/officeDocument/2006/relationships" id="256" r:id="R1f0d386a559f4949"/>
    <p:sldId xmlns:r="http://schemas.openxmlformats.org/officeDocument/2006/relationships" id="257" r:id="R950034684bc8486a"/>
    <p:sldId xmlns:r="http://schemas.openxmlformats.org/officeDocument/2006/relationships" id="258" r:id="R454e3134e8d34014"/>
    <p:sldId xmlns:r="http://schemas.openxmlformats.org/officeDocument/2006/relationships" id="259" r:id="Rfe20a11e4aae417a"/>
    <p:sldId xmlns:r="http://schemas.openxmlformats.org/officeDocument/2006/relationships" id="260" r:id="R9839f7fbb26a42d2"/>
    <p:sldId xmlns:r="http://schemas.openxmlformats.org/officeDocument/2006/relationships" id="261" r:id="Rb291ec88272b4b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0887572ed4f39" /><Relationship Type="http://schemas.openxmlformats.org/officeDocument/2006/relationships/slide" Target="/ppt/slides/slide1.xml" Id="R1f0d386a559f4949" /><Relationship Type="http://schemas.openxmlformats.org/officeDocument/2006/relationships/slide" Target="/ppt/slides/slide2.xml" Id="R950034684bc8486a" /><Relationship Type="http://schemas.openxmlformats.org/officeDocument/2006/relationships/slide" Target="/ppt/slides/slide3.xml" Id="R454e3134e8d34014" /><Relationship Type="http://schemas.openxmlformats.org/officeDocument/2006/relationships/slide" Target="/ppt/slides/slide4.xml" Id="Rfe20a11e4aae417a" /><Relationship Type="http://schemas.openxmlformats.org/officeDocument/2006/relationships/slide" Target="/ppt/slides/slide5.xml" Id="R9839f7fbb26a42d2" /><Relationship Type="http://schemas.openxmlformats.org/officeDocument/2006/relationships/slide" Target="/ppt/slides/slide6.xml" Id="Rb291ec88272b4b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3e155833d48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162c820be48fe" /><Relationship Type="http://schemas.openxmlformats.org/officeDocument/2006/relationships/theme" Target="/ppt/slideMasters/theme/theme1.xml" Id="R63c967ce3ce8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162c820be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62641e01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d2b6ea306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7d48e1ac041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21d64e0ae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6102901e5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b245d4211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