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2af5fd0254b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618293911418e"/>
  </p:sldMasterIdLst>
  <p:sldIdLst>
    <p:sldId xmlns:r="http://schemas.openxmlformats.org/officeDocument/2006/relationships" id="256" r:id="Ra4e6e2442cc34feb"/>
    <p:sldId xmlns:r="http://schemas.openxmlformats.org/officeDocument/2006/relationships" id="257" r:id="R94ba404f3ba74372"/>
    <p:sldId xmlns:r="http://schemas.openxmlformats.org/officeDocument/2006/relationships" id="258" r:id="R49dd67bd9a834161"/>
    <p:sldId xmlns:r="http://schemas.openxmlformats.org/officeDocument/2006/relationships" id="259" r:id="R35402dd2e38a41cf"/>
    <p:sldId xmlns:r="http://schemas.openxmlformats.org/officeDocument/2006/relationships" id="260" r:id="R63c8549a23054c1e"/>
    <p:sldId xmlns:r="http://schemas.openxmlformats.org/officeDocument/2006/relationships" id="261" r:id="Rf6cab9a86a9d45ec"/>
    <p:sldId xmlns:r="http://schemas.openxmlformats.org/officeDocument/2006/relationships" id="262" r:id="R50403233b1884c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618293911418e" /><Relationship Type="http://schemas.openxmlformats.org/officeDocument/2006/relationships/slide" Target="/ppt/slides/slide1.xml" Id="Ra4e6e2442cc34feb" /><Relationship Type="http://schemas.openxmlformats.org/officeDocument/2006/relationships/slide" Target="/ppt/slides/slide2.xml" Id="R94ba404f3ba74372" /><Relationship Type="http://schemas.openxmlformats.org/officeDocument/2006/relationships/slide" Target="/ppt/slides/slide3.xml" Id="R49dd67bd9a834161" /><Relationship Type="http://schemas.openxmlformats.org/officeDocument/2006/relationships/slide" Target="/ppt/slides/slide4.xml" Id="R35402dd2e38a41cf" /><Relationship Type="http://schemas.openxmlformats.org/officeDocument/2006/relationships/slide" Target="/ppt/slides/slide5.xml" Id="R63c8549a23054c1e" /><Relationship Type="http://schemas.openxmlformats.org/officeDocument/2006/relationships/slide" Target="/ppt/slides/slide6.xml" Id="Rf6cab9a86a9d45ec" /><Relationship Type="http://schemas.openxmlformats.org/officeDocument/2006/relationships/slide" Target="/ppt/slides/slide7.xml" Id="R50403233b1884c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d79a9e1d2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3412e884c4ce2" /><Relationship Type="http://schemas.openxmlformats.org/officeDocument/2006/relationships/theme" Target="/ppt/slideMasters/theme/theme1.xml" Id="R4e9fd4763886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3412e884c4c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91a520e5b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f3e94ec32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bc82574f6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d6350efd8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e1be91bd447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01082ecfc44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6d9c00d684e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VALDEMAR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VALENTIN AMEDEO BESCHI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982 791 529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VALDEMAR AS</a:t>
            </a:r>
          </a:p>
        </p:txBody>
      </p:sp>
    </p:spTree>
  </p:cSld>
  <p:clrMapOvr>
    <a:masterClrMapping xmlns:a="http://schemas.openxmlformats.org/drawingml/2006/main"/>
  </p:clrMapOvr>
</p:sld>
</file>