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82bef8d5d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66238ed964e3b"/>
  </p:sldMasterIdLst>
  <p:sldIdLst>
    <p:sldId xmlns:r="http://schemas.openxmlformats.org/officeDocument/2006/relationships" id="256" r:id="Rd0262f891b404847"/>
    <p:sldId xmlns:r="http://schemas.openxmlformats.org/officeDocument/2006/relationships" id="257" r:id="R9074d47ca3f2444e"/>
    <p:sldId xmlns:r="http://schemas.openxmlformats.org/officeDocument/2006/relationships" id="258" r:id="Rd58b007dbb424d71"/>
    <p:sldId xmlns:r="http://schemas.openxmlformats.org/officeDocument/2006/relationships" id="259" r:id="R51370620dae842a9"/>
    <p:sldId xmlns:r="http://schemas.openxmlformats.org/officeDocument/2006/relationships" id="260" r:id="Rdbd7ce175c804dcb"/>
    <p:sldId xmlns:r="http://schemas.openxmlformats.org/officeDocument/2006/relationships" id="261" r:id="R52bd2a06debf4b1f"/>
    <p:sldId xmlns:r="http://schemas.openxmlformats.org/officeDocument/2006/relationships" id="262" r:id="R1479f8ad8f3b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66238ed964e3b" /><Relationship Type="http://schemas.openxmlformats.org/officeDocument/2006/relationships/slide" Target="/ppt/slides/slide1.xml" Id="Rd0262f891b404847" /><Relationship Type="http://schemas.openxmlformats.org/officeDocument/2006/relationships/slide" Target="/ppt/slides/slide2.xml" Id="R9074d47ca3f2444e" /><Relationship Type="http://schemas.openxmlformats.org/officeDocument/2006/relationships/slide" Target="/ppt/slides/slide3.xml" Id="Rd58b007dbb424d71" /><Relationship Type="http://schemas.openxmlformats.org/officeDocument/2006/relationships/slide" Target="/ppt/slides/slide4.xml" Id="R51370620dae842a9" /><Relationship Type="http://schemas.openxmlformats.org/officeDocument/2006/relationships/slide" Target="/ppt/slides/slide5.xml" Id="Rdbd7ce175c804dcb" /><Relationship Type="http://schemas.openxmlformats.org/officeDocument/2006/relationships/slide" Target="/ppt/slides/slide6.xml" Id="R52bd2a06debf4b1f" /><Relationship Type="http://schemas.openxmlformats.org/officeDocument/2006/relationships/slide" Target="/ppt/slides/slide7.xml" Id="R1479f8ad8f3b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d865a1993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c07eb55a4d4f" /><Relationship Type="http://schemas.openxmlformats.org/officeDocument/2006/relationships/theme" Target="/ppt/slideMasters/theme/theme1.xml" Id="R2cbd3535765c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1c07eb55a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92dcb6a1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9c8e6990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75d3dd26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51858052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dda2c608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dcf2d1f3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db15ff3c8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