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1ff90e10f142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55349a331c4655"/>
  </p:sldMasterIdLst>
  <p:sldIdLst>
    <p:sldId xmlns:r="http://schemas.openxmlformats.org/officeDocument/2006/relationships" id="256" r:id="R77dd19dadcc24047"/>
    <p:sldId xmlns:r="http://schemas.openxmlformats.org/officeDocument/2006/relationships" id="257" r:id="R5d66bbf1f4f34879"/>
    <p:sldId xmlns:r="http://schemas.openxmlformats.org/officeDocument/2006/relationships" id="258" r:id="Rdbaf81c223184257"/>
    <p:sldId xmlns:r="http://schemas.openxmlformats.org/officeDocument/2006/relationships" id="259" r:id="R81aefd1f5f164c76"/>
    <p:sldId xmlns:r="http://schemas.openxmlformats.org/officeDocument/2006/relationships" id="260" r:id="Ref4b8a12abf440ea"/>
    <p:sldId xmlns:r="http://schemas.openxmlformats.org/officeDocument/2006/relationships" id="261" r:id="R5c08f28b2b3343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55349a331c4655" /><Relationship Type="http://schemas.openxmlformats.org/officeDocument/2006/relationships/slide" Target="/ppt/slides/slide1.xml" Id="R77dd19dadcc24047" /><Relationship Type="http://schemas.openxmlformats.org/officeDocument/2006/relationships/slide" Target="/ppt/slides/slide2.xml" Id="R5d66bbf1f4f34879" /><Relationship Type="http://schemas.openxmlformats.org/officeDocument/2006/relationships/slide" Target="/ppt/slides/slide3.xml" Id="Rdbaf81c223184257" /><Relationship Type="http://schemas.openxmlformats.org/officeDocument/2006/relationships/slide" Target="/ppt/slides/slide4.xml" Id="R81aefd1f5f164c76" /><Relationship Type="http://schemas.openxmlformats.org/officeDocument/2006/relationships/slide" Target="/ppt/slides/slide5.xml" Id="Ref4b8a12abf440ea" /><Relationship Type="http://schemas.openxmlformats.org/officeDocument/2006/relationships/slide" Target="/ppt/slides/slide6.xml" Id="R5c08f28b2b3343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3fe6ff1eb540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d4114e5e94753" /><Relationship Type="http://schemas.openxmlformats.org/officeDocument/2006/relationships/theme" Target="/ppt/slideMasters/theme/theme1.xml" Id="R0ce4136a0bbd4c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cd4114e5e947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3f9fbf9bc43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3fdd27f5941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0b92e2e8e45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82a96481f4e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79f48c43343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ad436ed7d48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Preståsen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61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982 784 573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