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e32140b0de41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5c5374e8364b83"/>
  </p:sldMasterIdLst>
  <p:sldIdLst>
    <p:sldId xmlns:r="http://schemas.openxmlformats.org/officeDocument/2006/relationships" id="256" r:id="R42dda6efea1a4d04"/>
    <p:sldId xmlns:r="http://schemas.openxmlformats.org/officeDocument/2006/relationships" id="257" r:id="R2d5e2d7da0d24b62"/>
    <p:sldId xmlns:r="http://schemas.openxmlformats.org/officeDocument/2006/relationships" id="258" r:id="R15620bec56f843db"/>
    <p:sldId xmlns:r="http://schemas.openxmlformats.org/officeDocument/2006/relationships" id="259" r:id="R6bda65ad61c444cf"/>
    <p:sldId xmlns:r="http://schemas.openxmlformats.org/officeDocument/2006/relationships" id="260" r:id="R47ac7b2f329743d0"/>
    <p:sldId xmlns:r="http://schemas.openxmlformats.org/officeDocument/2006/relationships" id="261" r:id="Rdc694449be354cb3"/>
    <p:sldId xmlns:r="http://schemas.openxmlformats.org/officeDocument/2006/relationships" id="262" r:id="R0ff5b06800da41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c5374e8364b83" /><Relationship Type="http://schemas.openxmlformats.org/officeDocument/2006/relationships/slide" Target="/ppt/slides/slide1.xml" Id="R42dda6efea1a4d04" /><Relationship Type="http://schemas.openxmlformats.org/officeDocument/2006/relationships/slide" Target="/ppt/slides/slide2.xml" Id="R2d5e2d7da0d24b62" /><Relationship Type="http://schemas.openxmlformats.org/officeDocument/2006/relationships/slide" Target="/ppt/slides/slide3.xml" Id="R15620bec56f843db" /><Relationship Type="http://schemas.openxmlformats.org/officeDocument/2006/relationships/slide" Target="/ppt/slides/slide4.xml" Id="R6bda65ad61c444cf" /><Relationship Type="http://schemas.openxmlformats.org/officeDocument/2006/relationships/slide" Target="/ppt/slides/slide5.xml" Id="R47ac7b2f329743d0" /><Relationship Type="http://schemas.openxmlformats.org/officeDocument/2006/relationships/slide" Target="/ppt/slides/slide6.xml" Id="Rdc694449be354cb3" /><Relationship Type="http://schemas.openxmlformats.org/officeDocument/2006/relationships/slide" Target="/ppt/slides/slide7.xml" Id="R0ff5b06800da41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86a97afd3e48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6ee24f46b450d" /><Relationship Type="http://schemas.openxmlformats.org/officeDocument/2006/relationships/theme" Target="/ppt/slideMasters/theme/theme1.xml" Id="R9f74c696324f4b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96ee24f46b45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d3f62d4394b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20659292c4c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f1d2986f942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a491fdc9f4a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b77110b5447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c02440afb47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b8b6752c746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ØSTLANDSKE REVISORER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ØSTLANDSKE REVISORER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17 090 378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7 559 322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6 056 095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502 728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11 452 016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 INVEST OG EIENDOM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SØLVPOSTEN INVEST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 INVEST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KRISLO HOLDING AS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HAARE TERJE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KALBERG ANDREAS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Nøstegate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982 743 966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