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ba6bf4393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bf38cd3fa4d1c"/>
  </p:sldMasterIdLst>
  <p:sldIdLst>
    <p:sldId xmlns:r="http://schemas.openxmlformats.org/officeDocument/2006/relationships" id="256" r:id="R0d879a5c57fc46b2"/>
    <p:sldId xmlns:r="http://schemas.openxmlformats.org/officeDocument/2006/relationships" id="257" r:id="R64a02cfb4df0466a"/>
    <p:sldId xmlns:r="http://schemas.openxmlformats.org/officeDocument/2006/relationships" id="258" r:id="Rbde1710e97504281"/>
    <p:sldId xmlns:r="http://schemas.openxmlformats.org/officeDocument/2006/relationships" id="259" r:id="Rdb02d7f1383e4379"/>
    <p:sldId xmlns:r="http://schemas.openxmlformats.org/officeDocument/2006/relationships" id="260" r:id="R2c4d03ee699f4f35"/>
    <p:sldId xmlns:r="http://schemas.openxmlformats.org/officeDocument/2006/relationships" id="261" r:id="Rffb4254bdc444a48"/>
    <p:sldId xmlns:r="http://schemas.openxmlformats.org/officeDocument/2006/relationships" id="262" r:id="Rbb088cc3093d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bf38cd3fa4d1c" /><Relationship Type="http://schemas.openxmlformats.org/officeDocument/2006/relationships/slide" Target="/ppt/slides/slide1.xml" Id="R0d879a5c57fc46b2" /><Relationship Type="http://schemas.openxmlformats.org/officeDocument/2006/relationships/slide" Target="/ppt/slides/slide2.xml" Id="R64a02cfb4df0466a" /><Relationship Type="http://schemas.openxmlformats.org/officeDocument/2006/relationships/slide" Target="/ppt/slides/slide3.xml" Id="Rbde1710e97504281" /><Relationship Type="http://schemas.openxmlformats.org/officeDocument/2006/relationships/slide" Target="/ppt/slides/slide4.xml" Id="Rdb02d7f1383e4379" /><Relationship Type="http://schemas.openxmlformats.org/officeDocument/2006/relationships/slide" Target="/ppt/slides/slide5.xml" Id="R2c4d03ee699f4f35" /><Relationship Type="http://schemas.openxmlformats.org/officeDocument/2006/relationships/slide" Target="/ppt/slides/slide6.xml" Id="Rffb4254bdc444a48" /><Relationship Type="http://schemas.openxmlformats.org/officeDocument/2006/relationships/slide" Target="/ppt/slides/slide7.xml" Id="Rbb088cc3093d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45f6784064b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76402ae4b47bc" /><Relationship Type="http://schemas.openxmlformats.org/officeDocument/2006/relationships/theme" Target="/ppt/slideMasters/theme/theme1.xml" Id="Rcc7a7bd5fd78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76402ae4b47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055171126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67eeec386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c58141410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c35095d9a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00923fa0343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0302c50ea43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8d43dc090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ØKONOMITJENESTER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24 712 276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9 996 540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