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e1d05241d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71d25d0db47b9"/>
  </p:sldMasterIdLst>
  <p:sldIdLst>
    <p:sldId xmlns:r="http://schemas.openxmlformats.org/officeDocument/2006/relationships" id="256" r:id="R39c5f8fce3024369"/>
    <p:sldId xmlns:r="http://schemas.openxmlformats.org/officeDocument/2006/relationships" id="257" r:id="Rfdb31c243d3c4bf2"/>
    <p:sldId xmlns:r="http://schemas.openxmlformats.org/officeDocument/2006/relationships" id="258" r:id="R704a4640c5254cf3"/>
    <p:sldId xmlns:r="http://schemas.openxmlformats.org/officeDocument/2006/relationships" id="259" r:id="R4c4099764f4f4495"/>
    <p:sldId xmlns:r="http://schemas.openxmlformats.org/officeDocument/2006/relationships" id="260" r:id="Rde2f410008c44e5a"/>
    <p:sldId xmlns:r="http://schemas.openxmlformats.org/officeDocument/2006/relationships" id="261" r:id="R398003d3b3fd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71d25d0db47b9" /><Relationship Type="http://schemas.openxmlformats.org/officeDocument/2006/relationships/slide" Target="/ppt/slides/slide1.xml" Id="R39c5f8fce3024369" /><Relationship Type="http://schemas.openxmlformats.org/officeDocument/2006/relationships/slide" Target="/ppt/slides/slide2.xml" Id="Rfdb31c243d3c4bf2" /><Relationship Type="http://schemas.openxmlformats.org/officeDocument/2006/relationships/slide" Target="/ppt/slides/slide3.xml" Id="R704a4640c5254cf3" /><Relationship Type="http://schemas.openxmlformats.org/officeDocument/2006/relationships/slide" Target="/ppt/slides/slide4.xml" Id="R4c4099764f4f4495" /><Relationship Type="http://schemas.openxmlformats.org/officeDocument/2006/relationships/slide" Target="/ppt/slides/slide5.xml" Id="Rde2f410008c44e5a" /><Relationship Type="http://schemas.openxmlformats.org/officeDocument/2006/relationships/slide" Target="/ppt/slides/slide6.xml" Id="R398003d3b3fd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182c9f7cc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9cd27ad2452c" /><Relationship Type="http://schemas.openxmlformats.org/officeDocument/2006/relationships/theme" Target="/ppt/slideMasters/theme/theme1.xml" Id="R1076180ba295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29cd27ad2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a76085e3f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826cdbfc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8c6a1cda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16bee15c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758e7953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f16678e9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