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18b7264d2541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7f3206340043dc"/>
  </p:sldMasterIdLst>
  <p:sldIdLst>
    <p:sldId xmlns:r="http://schemas.openxmlformats.org/officeDocument/2006/relationships" id="256" r:id="R8d36c831c79041cd"/>
    <p:sldId xmlns:r="http://schemas.openxmlformats.org/officeDocument/2006/relationships" id="257" r:id="R5361de1b70544e19"/>
    <p:sldId xmlns:r="http://schemas.openxmlformats.org/officeDocument/2006/relationships" id="258" r:id="Rca9b4f7ebd124d81"/>
    <p:sldId xmlns:r="http://schemas.openxmlformats.org/officeDocument/2006/relationships" id="259" r:id="R5e5a481202f44eb3"/>
    <p:sldId xmlns:r="http://schemas.openxmlformats.org/officeDocument/2006/relationships" id="260" r:id="R686a07eaca194170"/>
    <p:sldId xmlns:r="http://schemas.openxmlformats.org/officeDocument/2006/relationships" id="261" r:id="Ra84b7574c7714c33"/>
    <p:sldId xmlns:r="http://schemas.openxmlformats.org/officeDocument/2006/relationships" id="262" r:id="R66996b0ee1e64e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7f3206340043dc" /><Relationship Type="http://schemas.openxmlformats.org/officeDocument/2006/relationships/slide" Target="/ppt/slides/slide1.xml" Id="R8d36c831c79041cd" /><Relationship Type="http://schemas.openxmlformats.org/officeDocument/2006/relationships/slide" Target="/ppt/slides/slide2.xml" Id="R5361de1b70544e19" /><Relationship Type="http://schemas.openxmlformats.org/officeDocument/2006/relationships/slide" Target="/ppt/slides/slide3.xml" Id="Rca9b4f7ebd124d81" /><Relationship Type="http://schemas.openxmlformats.org/officeDocument/2006/relationships/slide" Target="/ppt/slides/slide4.xml" Id="R5e5a481202f44eb3" /><Relationship Type="http://schemas.openxmlformats.org/officeDocument/2006/relationships/slide" Target="/ppt/slides/slide5.xml" Id="R686a07eaca194170" /><Relationship Type="http://schemas.openxmlformats.org/officeDocument/2006/relationships/slide" Target="/ppt/slides/slide6.xml" Id="Ra84b7574c7714c33" /><Relationship Type="http://schemas.openxmlformats.org/officeDocument/2006/relationships/slide" Target="/ppt/slides/slide7.xml" Id="R66996b0ee1e64e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129865414f47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8c432c8f94fa7" /><Relationship Type="http://schemas.openxmlformats.org/officeDocument/2006/relationships/theme" Target="/ppt/slideMasters/theme/theme1.xml" Id="R57bda603ee7b43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e8c432c8f94f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8956cbb6a46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95ec7de4f48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74fad846146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69b5b50e349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05dadb39949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0f62dc66048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075af000048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ADARIS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ADARIS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ADARIS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ADARIS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ADARIS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ADARIS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−136 522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3 869 680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47 743 499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48 618 132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ADARIS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MØLSTER RAGNHILD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ADARIS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Kalfarveien 57A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55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brg@brg.no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982 529 204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ADARIS AS</a:t>
            </a:r>
          </a:p>
        </p:txBody>
      </p:sp>
    </p:spTree>
  </p:cSld>
  <p:clrMapOvr>
    <a:masterClrMapping xmlns:a="http://schemas.openxmlformats.org/drawingml/2006/main"/>
  </p:clrMapOvr>
</p:sld>
</file>