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df4ceb040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f53c6d9394de9"/>
  </p:sldMasterIdLst>
  <p:sldIdLst>
    <p:sldId xmlns:r="http://schemas.openxmlformats.org/officeDocument/2006/relationships" id="256" r:id="R59aad55f9f1a4fd0"/>
    <p:sldId xmlns:r="http://schemas.openxmlformats.org/officeDocument/2006/relationships" id="257" r:id="R069bb16424354794"/>
    <p:sldId xmlns:r="http://schemas.openxmlformats.org/officeDocument/2006/relationships" id="258" r:id="Rbf7729a7b1934aa7"/>
    <p:sldId xmlns:r="http://schemas.openxmlformats.org/officeDocument/2006/relationships" id="259" r:id="Rdfd1753b994241c9"/>
    <p:sldId xmlns:r="http://schemas.openxmlformats.org/officeDocument/2006/relationships" id="260" r:id="R46ec3e570412446b"/>
    <p:sldId xmlns:r="http://schemas.openxmlformats.org/officeDocument/2006/relationships" id="261" r:id="R7f79bae88554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f53c6d9394de9" /><Relationship Type="http://schemas.openxmlformats.org/officeDocument/2006/relationships/slide" Target="/ppt/slides/slide1.xml" Id="R59aad55f9f1a4fd0" /><Relationship Type="http://schemas.openxmlformats.org/officeDocument/2006/relationships/slide" Target="/ppt/slides/slide2.xml" Id="R069bb16424354794" /><Relationship Type="http://schemas.openxmlformats.org/officeDocument/2006/relationships/slide" Target="/ppt/slides/slide3.xml" Id="Rbf7729a7b1934aa7" /><Relationship Type="http://schemas.openxmlformats.org/officeDocument/2006/relationships/slide" Target="/ppt/slides/slide4.xml" Id="Rdfd1753b994241c9" /><Relationship Type="http://schemas.openxmlformats.org/officeDocument/2006/relationships/slide" Target="/ppt/slides/slide5.xml" Id="R46ec3e570412446b" /><Relationship Type="http://schemas.openxmlformats.org/officeDocument/2006/relationships/slide" Target="/ppt/slides/slide6.xml" Id="R7f79bae88554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5fce1c6d6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efefee0414b8f" /><Relationship Type="http://schemas.openxmlformats.org/officeDocument/2006/relationships/theme" Target="/ppt/slideMasters/theme/theme1.xml" Id="R81089b3146ea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efefee041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7e9941844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b6044489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17e6c256c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b228ef165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a141393a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bb36e0b9b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brg@brg.no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