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286246e11140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25d7dc20643e5"/>
  </p:sldMasterIdLst>
  <p:sldIdLst>
    <p:sldId xmlns:r="http://schemas.openxmlformats.org/officeDocument/2006/relationships" id="256" r:id="Rd09fcd7887e145e3"/>
    <p:sldId xmlns:r="http://schemas.openxmlformats.org/officeDocument/2006/relationships" id="257" r:id="R6d336f64f4664e0f"/>
    <p:sldId xmlns:r="http://schemas.openxmlformats.org/officeDocument/2006/relationships" id="258" r:id="Rb98e924e1e87430c"/>
    <p:sldId xmlns:r="http://schemas.openxmlformats.org/officeDocument/2006/relationships" id="259" r:id="R16c63ce7cf3a4f54"/>
    <p:sldId xmlns:r="http://schemas.openxmlformats.org/officeDocument/2006/relationships" id="260" r:id="R57a80804c39447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25d7dc20643e5" /><Relationship Type="http://schemas.openxmlformats.org/officeDocument/2006/relationships/slide" Target="/ppt/slides/slide1.xml" Id="Rd09fcd7887e145e3" /><Relationship Type="http://schemas.openxmlformats.org/officeDocument/2006/relationships/slide" Target="/ppt/slides/slide2.xml" Id="R6d336f64f4664e0f" /><Relationship Type="http://schemas.openxmlformats.org/officeDocument/2006/relationships/slide" Target="/ppt/slides/slide3.xml" Id="Rb98e924e1e87430c" /><Relationship Type="http://schemas.openxmlformats.org/officeDocument/2006/relationships/slide" Target="/ppt/slides/slide4.xml" Id="R16c63ce7cf3a4f54" /><Relationship Type="http://schemas.openxmlformats.org/officeDocument/2006/relationships/slide" Target="/ppt/slides/slide5.xml" Id="R57a80804c39447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c45b0880642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b01a3fe6145bb" /><Relationship Type="http://schemas.openxmlformats.org/officeDocument/2006/relationships/theme" Target="/ppt/slideMasters/theme/theme1.xml" Id="Rc9bf1d230eb240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b01a3fe61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2ed7c18d548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9e3a94f5545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239d80a8a4f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aae5bed3340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e6695d42a44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HOLBERG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HOLBERG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