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566e120a4341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42e2d9c3394622"/>
  </p:sldMasterIdLst>
  <p:sldIdLst>
    <p:sldId xmlns:r="http://schemas.openxmlformats.org/officeDocument/2006/relationships" id="256" r:id="Ra5799daacdbe46ff"/>
    <p:sldId xmlns:r="http://schemas.openxmlformats.org/officeDocument/2006/relationships" id="257" r:id="R4911972b6c534515"/>
    <p:sldId xmlns:r="http://schemas.openxmlformats.org/officeDocument/2006/relationships" id="258" r:id="R8a545577ec6d4b0e"/>
    <p:sldId xmlns:r="http://schemas.openxmlformats.org/officeDocument/2006/relationships" id="259" r:id="R1b7f4a2491404980"/>
    <p:sldId xmlns:r="http://schemas.openxmlformats.org/officeDocument/2006/relationships" id="260" r:id="Rb9d23c85f9c645cd"/>
    <p:sldId xmlns:r="http://schemas.openxmlformats.org/officeDocument/2006/relationships" id="261" r:id="R0c6793a12e974619"/>
    <p:sldId xmlns:r="http://schemas.openxmlformats.org/officeDocument/2006/relationships" id="262" r:id="R75b66ce500144f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2e2d9c3394622" /><Relationship Type="http://schemas.openxmlformats.org/officeDocument/2006/relationships/slide" Target="/ppt/slides/slide1.xml" Id="Ra5799daacdbe46ff" /><Relationship Type="http://schemas.openxmlformats.org/officeDocument/2006/relationships/slide" Target="/ppt/slides/slide2.xml" Id="R4911972b6c534515" /><Relationship Type="http://schemas.openxmlformats.org/officeDocument/2006/relationships/slide" Target="/ppt/slides/slide3.xml" Id="R8a545577ec6d4b0e" /><Relationship Type="http://schemas.openxmlformats.org/officeDocument/2006/relationships/slide" Target="/ppt/slides/slide4.xml" Id="R1b7f4a2491404980" /><Relationship Type="http://schemas.openxmlformats.org/officeDocument/2006/relationships/slide" Target="/ppt/slides/slide5.xml" Id="Rb9d23c85f9c645cd" /><Relationship Type="http://schemas.openxmlformats.org/officeDocument/2006/relationships/slide" Target="/ppt/slides/slide6.xml" Id="R0c6793a12e974619" /><Relationship Type="http://schemas.openxmlformats.org/officeDocument/2006/relationships/slide" Target="/ppt/slides/slide7.xml" Id="R75b66ce500144f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4ed9a69a246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10e1b7d7049b1" /><Relationship Type="http://schemas.openxmlformats.org/officeDocument/2006/relationships/theme" Target="/ppt/slideMasters/theme/theme1.xml" Id="Rd18578a602024d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810e1b7d7049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8d4e728fa44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4cbfd273343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7ad1212d842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a234d0d8342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2ed3e85e348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f3c4f339243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ae8180e03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30 677 191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5 181 731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13 787 719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GRØTTELAND TOR OVE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SKULEVOLD REID INGVE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87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982 519 411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