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dbef5583b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61df7134f4f89"/>
  </p:sldMasterIdLst>
  <p:sldIdLst>
    <p:sldId xmlns:r="http://schemas.openxmlformats.org/officeDocument/2006/relationships" id="256" r:id="R25018bbbbfce456f"/>
    <p:sldId xmlns:r="http://schemas.openxmlformats.org/officeDocument/2006/relationships" id="257" r:id="R75bdd869e60a4732"/>
    <p:sldId xmlns:r="http://schemas.openxmlformats.org/officeDocument/2006/relationships" id="258" r:id="Rb9ef349996b34e86"/>
    <p:sldId xmlns:r="http://schemas.openxmlformats.org/officeDocument/2006/relationships" id="259" r:id="R18befe4ed6154540"/>
    <p:sldId xmlns:r="http://schemas.openxmlformats.org/officeDocument/2006/relationships" id="260" r:id="Rc462c7d2bd124fc9"/>
    <p:sldId xmlns:r="http://schemas.openxmlformats.org/officeDocument/2006/relationships" id="261" r:id="R75db196032ec4c20"/>
    <p:sldId xmlns:r="http://schemas.openxmlformats.org/officeDocument/2006/relationships" id="262" r:id="Ra3398c1393a7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61df7134f4f89" /><Relationship Type="http://schemas.openxmlformats.org/officeDocument/2006/relationships/slide" Target="/ppt/slides/slide1.xml" Id="R25018bbbbfce456f" /><Relationship Type="http://schemas.openxmlformats.org/officeDocument/2006/relationships/slide" Target="/ppt/slides/slide2.xml" Id="R75bdd869e60a4732" /><Relationship Type="http://schemas.openxmlformats.org/officeDocument/2006/relationships/slide" Target="/ppt/slides/slide3.xml" Id="Rb9ef349996b34e86" /><Relationship Type="http://schemas.openxmlformats.org/officeDocument/2006/relationships/slide" Target="/ppt/slides/slide4.xml" Id="R18befe4ed6154540" /><Relationship Type="http://schemas.openxmlformats.org/officeDocument/2006/relationships/slide" Target="/ppt/slides/slide5.xml" Id="Rc462c7d2bd124fc9" /><Relationship Type="http://schemas.openxmlformats.org/officeDocument/2006/relationships/slide" Target="/ppt/slides/slide6.xml" Id="R75db196032ec4c20" /><Relationship Type="http://schemas.openxmlformats.org/officeDocument/2006/relationships/slide" Target="/ppt/slides/slide7.xml" Id="Ra3398c1393a7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84ba030c8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389459ea34dfd" /><Relationship Type="http://schemas.openxmlformats.org/officeDocument/2006/relationships/theme" Target="/ppt/slideMasters/theme/theme1.xml" Id="Rcf1866edd605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389459ea3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92a32c1cc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4276a5258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953fa12f64c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5475e68b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b2d4cb24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a54ce0f7f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d83f424e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BRUVIK-MEYER GEIR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KATHRINE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