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8056d2c1a5b479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5f986b2b29f4d5d"/>
  </p:sldMasterIdLst>
  <p:sldIdLst>
    <p:sldId xmlns:r="http://schemas.openxmlformats.org/officeDocument/2006/relationships" id="256" r:id="Rf4a154e03aaa403b"/>
    <p:sldId xmlns:r="http://schemas.openxmlformats.org/officeDocument/2006/relationships" id="257" r:id="R8b4f311ff9b54f56"/>
    <p:sldId xmlns:r="http://schemas.openxmlformats.org/officeDocument/2006/relationships" id="258" r:id="Rf1fb2bda63f14210"/>
    <p:sldId xmlns:r="http://schemas.openxmlformats.org/officeDocument/2006/relationships" id="259" r:id="Rf52b4bb280c84b71"/>
    <p:sldId xmlns:r="http://schemas.openxmlformats.org/officeDocument/2006/relationships" id="260" r:id="R14d6131b71cd4b3c"/>
    <p:sldId xmlns:r="http://schemas.openxmlformats.org/officeDocument/2006/relationships" id="261" r:id="Rb52f8074b9c049b8"/>
    <p:sldId xmlns:r="http://schemas.openxmlformats.org/officeDocument/2006/relationships" id="262" r:id="Rc4faf485ce894a6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f986b2b29f4d5d" /><Relationship Type="http://schemas.openxmlformats.org/officeDocument/2006/relationships/slide" Target="/ppt/slides/slide1.xml" Id="Rf4a154e03aaa403b" /><Relationship Type="http://schemas.openxmlformats.org/officeDocument/2006/relationships/slide" Target="/ppt/slides/slide2.xml" Id="R8b4f311ff9b54f56" /><Relationship Type="http://schemas.openxmlformats.org/officeDocument/2006/relationships/slide" Target="/ppt/slides/slide3.xml" Id="Rf1fb2bda63f14210" /><Relationship Type="http://schemas.openxmlformats.org/officeDocument/2006/relationships/slide" Target="/ppt/slides/slide4.xml" Id="Rf52b4bb280c84b71" /><Relationship Type="http://schemas.openxmlformats.org/officeDocument/2006/relationships/slide" Target="/ppt/slides/slide5.xml" Id="R14d6131b71cd4b3c" /><Relationship Type="http://schemas.openxmlformats.org/officeDocument/2006/relationships/slide" Target="/ppt/slides/slide6.xml" Id="Rb52f8074b9c049b8" /><Relationship Type="http://schemas.openxmlformats.org/officeDocument/2006/relationships/slide" Target="/ppt/slides/slide7.xml" Id="Rc4faf485ce894a6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2deba915c14fd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1d9353bf5f40c6" /><Relationship Type="http://schemas.openxmlformats.org/officeDocument/2006/relationships/theme" Target="/ppt/slideMasters/theme/theme1.xml" Id="R3c45401963f24ca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d1d9353bf5f40c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c0967cf02746f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849969debb43a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89e7c3687244a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b5c8a9ad1045c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c7dd9679ab4fa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9360b671314ae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8eccf83f7b431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HERKULES FORVALTNING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HERKULES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HERKULES FORVALTNING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HERKULES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HERKULES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HERKULES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609 152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47 789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37 979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100 737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322 374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HERKULES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HERKULES CONFEKTIONSFABRIKKER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HERKULES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Bogstadveien 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0355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36 60 65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982 507 049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HERKULES FORVALTNING AS</a:t>
            </a:r>
          </a:p>
        </p:txBody>
      </p:sp>
    </p:spTree>
  </p:cSld>
  <p:clrMapOvr>
    <a:masterClrMapping xmlns:a="http://schemas.openxmlformats.org/drawingml/2006/main"/>
  </p:clrMapOvr>
</p:sld>
</file>