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b49f0f3d484a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6d43e196004f75"/>
  </p:sldMasterIdLst>
  <p:sldIdLst>
    <p:sldId xmlns:r="http://schemas.openxmlformats.org/officeDocument/2006/relationships" id="256" r:id="R9126e3b5dcb64342"/>
    <p:sldId xmlns:r="http://schemas.openxmlformats.org/officeDocument/2006/relationships" id="257" r:id="R25adf4f01bf24a31"/>
    <p:sldId xmlns:r="http://schemas.openxmlformats.org/officeDocument/2006/relationships" id="258" r:id="Raa5b7af9ed4c4b4a"/>
    <p:sldId xmlns:r="http://schemas.openxmlformats.org/officeDocument/2006/relationships" id="259" r:id="R2ab8cac16f524beb"/>
    <p:sldId xmlns:r="http://schemas.openxmlformats.org/officeDocument/2006/relationships" id="260" r:id="R8ee44b93a91a4911"/>
    <p:sldId xmlns:r="http://schemas.openxmlformats.org/officeDocument/2006/relationships" id="261" r:id="R1069c87f6d0b4a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6d43e196004f75" /><Relationship Type="http://schemas.openxmlformats.org/officeDocument/2006/relationships/slide" Target="/ppt/slides/slide1.xml" Id="R9126e3b5dcb64342" /><Relationship Type="http://schemas.openxmlformats.org/officeDocument/2006/relationships/slide" Target="/ppt/slides/slide2.xml" Id="R25adf4f01bf24a31" /><Relationship Type="http://schemas.openxmlformats.org/officeDocument/2006/relationships/slide" Target="/ppt/slides/slide3.xml" Id="Raa5b7af9ed4c4b4a" /><Relationship Type="http://schemas.openxmlformats.org/officeDocument/2006/relationships/slide" Target="/ppt/slides/slide4.xml" Id="R2ab8cac16f524beb" /><Relationship Type="http://schemas.openxmlformats.org/officeDocument/2006/relationships/slide" Target="/ppt/slides/slide5.xml" Id="R8ee44b93a91a4911" /><Relationship Type="http://schemas.openxmlformats.org/officeDocument/2006/relationships/slide" Target="/ppt/slides/slide6.xml" Id="R1069c87f6d0b4a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0d24ffcb5141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0fbee05ed48e6" /><Relationship Type="http://schemas.openxmlformats.org/officeDocument/2006/relationships/theme" Target="/ppt/slideMasters/theme/theme1.xml" Id="R46c002fa3c7f46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80fbee05ed48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0933db00f40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7e9ea54d64c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0c1a01cc54a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5d3c760e245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f8db3528447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40593ab204c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HERKULES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HERKULES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HERKULES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HERKULES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HERKULES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HERKULES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Bogstadveien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36 60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982 507 049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HERKULES FORVALTNING AS</a:t>
            </a:r>
          </a:p>
        </p:txBody>
      </p:sp>
    </p:spTree>
  </p:cSld>
  <p:clrMapOvr>
    <a:masterClrMapping xmlns:a="http://schemas.openxmlformats.org/drawingml/2006/main"/>
  </p:clrMapOvr>
</p:sld>
</file>