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f356ea51524c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6804108a5341d2"/>
  </p:sldMasterIdLst>
  <p:sldIdLst>
    <p:sldId xmlns:r="http://schemas.openxmlformats.org/officeDocument/2006/relationships" id="256" r:id="R4270e85f1af74abc"/>
    <p:sldId xmlns:r="http://schemas.openxmlformats.org/officeDocument/2006/relationships" id="257" r:id="R1252edb765f34453"/>
    <p:sldId xmlns:r="http://schemas.openxmlformats.org/officeDocument/2006/relationships" id="258" r:id="Rdc883d93cbb44af0"/>
    <p:sldId xmlns:r="http://schemas.openxmlformats.org/officeDocument/2006/relationships" id="259" r:id="R5b113dd7afaf446b"/>
    <p:sldId xmlns:r="http://schemas.openxmlformats.org/officeDocument/2006/relationships" id="260" r:id="R40efe5e23c844b5f"/>
    <p:sldId xmlns:r="http://schemas.openxmlformats.org/officeDocument/2006/relationships" id="261" r:id="Raadd1cd4d4914bf8"/>
    <p:sldId xmlns:r="http://schemas.openxmlformats.org/officeDocument/2006/relationships" id="262" r:id="R48df8126b64941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6804108a5341d2" /><Relationship Type="http://schemas.openxmlformats.org/officeDocument/2006/relationships/slide" Target="/ppt/slides/slide1.xml" Id="R4270e85f1af74abc" /><Relationship Type="http://schemas.openxmlformats.org/officeDocument/2006/relationships/slide" Target="/ppt/slides/slide2.xml" Id="R1252edb765f34453" /><Relationship Type="http://schemas.openxmlformats.org/officeDocument/2006/relationships/slide" Target="/ppt/slides/slide3.xml" Id="Rdc883d93cbb44af0" /><Relationship Type="http://schemas.openxmlformats.org/officeDocument/2006/relationships/slide" Target="/ppt/slides/slide4.xml" Id="R5b113dd7afaf446b" /><Relationship Type="http://schemas.openxmlformats.org/officeDocument/2006/relationships/slide" Target="/ppt/slides/slide5.xml" Id="R40efe5e23c844b5f" /><Relationship Type="http://schemas.openxmlformats.org/officeDocument/2006/relationships/slide" Target="/ppt/slides/slide6.xml" Id="Raadd1cd4d4914bf8" /><Relationship Type="http://schemas.openxmlformats.org/officeDocument/2006/relationships/slide" Target="/ppt/slides/slide7.xml" Id="R48df8126b64941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b65fb9985941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fcaf036364823" /><Relationship Type="http://schemas.openxmlformats.org/officeDocument/2006/relationships/theme" Target="/ppt/slideMasters/theme/theme1.xml" Id="R959c0e32efed46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0fcaf0363648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cd5d8038649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eeac74cc940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c6b6cee4742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8bf2f599a48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4d842915245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d8fb15e7940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b30c3900340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TØNSBERG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TØNSBERG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136 736 821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12 886 396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8 946 194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6 038 163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48 431 105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Ollebukta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q.tonsberg@choice.no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982 488 494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