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ef08ce9f3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b0933dcc9409e"/>
  </p:sldMasterIdLst>
  <p:sldIdLst>
    <p:sldId xmlns:r="http://schemas.openxmlformats.org/officeDocument/2006/relationships" id="256" r:id="R8d8c78e9ef714ef6"/>
    <p:sldId xmlns:r="http://schemas.openxmlformats.org/officeDocument/2006/relationships" id="257" r:id="Ra069dbd9c00840a1"/>
    <p:sldId xmlns:r="http://schemas.openxmlformats.org/officeDocument/2006/relationships" id="258" r:id="Ree22f791a2914a9a"/>
    <p:sldId xmlns:r="http://schemas.openxmlformats.org/officeDocument/2006/relationships" id="259" r:id="R2ee96ec7c03348bb"/>
    <p:sldId xmlns:r="http://schemas.openxmlformats.org/officeDocument/2006/relationships" id="260" r:id="R4b985bffdd164ec4"/>
    <p:sldId xmlns:r="http://schemas.openxmlformats.org/officeDocument/2006/relationships" id="261" r:id="Rec3e0d8bae1b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b0933dcc9409e" /><Relationship Type="http://schemas.openxmlformats.org/officeDocument/2006/relationships/slide" Target="/ppt/slides/slide1.xml" Id="R8d8c78e9ef714ef6" /><Relationship Type="http://schemas.openxmlformats.org/officeDocument/2006/relationships/slide" Target="/ppt/slides/slide2.xml" Id="Ra069dbd9c00840a1" /><Relationship Type="http://schemas.openxmlformats.org/officeDocument/2006/relationships/slide" Target="/ppt/slides/slide3.xml" Id="Ree22f791a2914a9a" /><Relationship Type="http://schemas.openxmlformats.org/officeDocument/2006/relationships/slide" Target="/ppt/slides/slide4.xml" Id="R2ee96ec7c03348bb" /><Relationship Type="http://schemas.openxmlformats.org/officeDocument/2006/relationships/slide" Target="/ppt/slides/slide5.xml" Id="R4b985bffdd164ec4" /><Relationship Type="http://schemas.openxmlformats.org/officeDocument/2006/relationships/slide" Target="/ppt/slides/slide6.xml" Id="Rec3e0d8bae1b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7cfe04748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c9803562425b" /><Relationship Type="http://schemas.openxmlformats.org/officeDocument/2006/relationships/theme" Target="/ppt/slideMasters/theme/theme1.xml" Id="R41ec632908e9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bc9803562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c73d6e8f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32cd10c9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44a05507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9254c3568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80dee6b4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84c89836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