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8b841eb64142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2345b34e5f41f5"/>
  </p:sldMasterIdLst>
  <p:sldIdLst>
    <p:sldId xmlns:r="http://schemas.openxmlformats.org/officeDocument/2006/relationships" id="256" r:id="R5bb3b6fbf66b4763"/>
    <p:sldId xmlns:r="http://schemas.openxmlformats.org/officeDocument/2006/relationships" id="257" r:id="Rd6b8af85318642a7"/>
    <p:sldId xmlns:r="http://schemas.openxmlformats.org/officeDocument/2006/relationships" id="258" r:id="R300cb12084014ed1"/>
    <p:sldId xmlns:r="http://schemas.openxmlformats.org/officeDocument/2006/relationships" id="259" r:id="R5cfe1acfc93a4c2e"/>
    <p:sldId xmlns:r="http://schemas.openxmlformats.org/officeDocument/2006/relationships" id="260" r:id="R9ccee5e7678c4e48"/>
    <p:sldId xmlns:r="http://schemas.openxmlformats.org/officeDocument/2006/relationships" id="261" r:id="Rf564d831bbd94abf"/>
    <p:sldId xmlns:r="http://schemas.openxmlformats.org/officeDocument/2006/relationships" id="262" r:id="R40364305d4d947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2345b34e5f41f5" /><Relationship Type="http://schemas.openxmlformats.org/officeDocument/2006/relationships/slide" Target="/ppt/slides/slide1.xml" Id="R5bb3b6fbf66b4763" /><Relationship Type="http://schemas.openxmlformats.org/officeDocument/2006/relationships/slide" Target="/ppt/slides/slide2.xml" Id="Rd6b8af85318642a7" /><Relationship Type="http://schemas.openxmlformats.org/officeDocument/2006/relationships/slide" Target="/ppt/slides/slide3.xml" Id="R300cb12084014ed1" /><Relationship Type="http://schemas.openxmlformats.org/officeDocument/2006/relationships/slide" Target="/ppt/slides/slide4.xml" Id="R5cfe1acfc93a4c2e" /><Relationship Type="http://schemas.openxmlformats.org/officeDocument/2006/relationships/slide" Target="/ppt/slides/slide5.xml" Id="R9ccee5e7678c4e48" /><Relationship Type="http://schemas.openxmlformats.org/officeDocument/2006/relationships/slide" Target="/ppt/slides/slide6.xml" Id="Rf564d831bbd94abf" /><Relationship Type="http://schemas.openxmlformats.org/officeDocument/2006/relationships/slide" Target="/ppt/slides/slide7.xml" Id="R40364305d4d947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66100879064d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b8fcdc5f5415b" /><Relationship Type="http://schemas.openxmlformats.org/officeDocument/2006/relationships/theme" Target="/ppt/slideMasters/theme/theme1.xml" Id="Rcba000c78f95425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1b8fcdc5f541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f935555fd441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df86e406f944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3a5ee4ad524c1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f47af679744e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8f9ace0e2145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4afe73d9d145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a69bb856247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HARINGCO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HARINGCO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HARINGCO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HARINGCO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HARINGCO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HARINGCO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212 451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2 067 775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2 067 775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HARINGCO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ÅSMUND LØVMO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HARINGCO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Harald Løvmo, Siriusvegen 10A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harlovmo@gmail.com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982 449 383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HARINGCO AS</a:t>
            </a:r>
          </a:p>
        </p:txBody>
      </p:sp>
    </p:spTree>
  </p:cSld>
  <p:clrMapOvr>
    <a:masterClrMapping xmlns:a="http://schemas.openxmlformats.org/drawingml/2006/main"/>
  </p:clrMapOvr>
</p:sld>
</file>