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3c9e7cad194a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f0d142cb4f4c7f"/>
  </p:sldMasterIdLst>
  <p:sldIdLst>
    <p:sldId xmlns:r="http://schemas.openxmlformats.org/officeDocument/2006/relationships" id="256" r:id="Rf4fcd7627b08481a"/>
    <p:sldId xmlns:r="http://schemas.openxmlformats.org/officeDocument/2006/relationships" id="257" r:id="R4e86fff4a98d4a7d"/>
    <p:sldId xmlns:r="http://schemas.openxmlformats.org/officeDocument/2006/relationships" id="258" r:id="R79c8eac43812482a"/>
    <p:sldId xmlns:r="http://schemas.openxmlformats.org/officeDocument/2006/relationships" id="259" r:id="R116d54d740824644"/>
    <p:sldId xmlns:r="http://schemas.openxmlformats.org/officeDocument/2006/relationships" id="260" r:id="R3e8574d4195f49be"/>
    <p:sldId xmlns:r="http://schemas.openxmlformats.org/officeDocument/2006/relationships" id="261" r:id="R1ae6030778e64cec"/>
    <p:sldId xmlns:r="http://schemas.openxmlformats.org/officeDocument/2006/relationships" id="262" r:id="R48fa188c659248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f0d142cb4f4c7f" /><Relationship Type="http://schemas.openxmlformats.org/officeDocument/2006/relationships/slide" Target="/ppt/slides/slide1.xml" Id="Rf4fcd7627b08481a" /><Relationship Type="http://schemas.openxmlformats.org/officeDocument/2006/relationships/slide" Target="/ppt/slides/slide2.xml" Id="R4e86fff4a98d4a7d" /><Relationship Type="http://schemas.openxmlformats.org/officeDocument/2006/relationships/slide" Target="/ppt/slides/slide3.xml" Id="R79c8eac43812482a" /><Relationship Type="http://schemas.openxmlformats.org/officeDocument/2006/relationships/slide" Target="/ppt/slides/slide4.xml" Id="R116d54d740824644" /><Relationship Type="http://schemas.openxmlformats.org/officeDocument/2006/relationships/slide" Target="/ppt/slides/slide5.xml" Id="R3e8574d4195f49be" /><Relationship Type="http://schemas.openxmlformats.org/officeDocument/2006/relationships/slide" Target="/ppt/slides/slide6.xml" Id="R1ae6030778e64cec" /><Relationship Type="http://schemas.openxmlformats.org/officeDocument/2006/relationships/slide" Target="/ppt/slides/slide7.xml" Id="R48fa188c659248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3088a44cc749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cea5ab844497d" /><Relationship Type="http://schemas.openxmlformats.org/officeDocument/2006/relationships/theme" Target="/ppt/slideMasters/theme/theme1.xml" Id="R5e894f0fc6ce43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ccea5ab84449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6e2fc8e864f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7b355101547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ec9734a3a49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a317e57134e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a52159e274e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f42b6630349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58037548146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HUNDERFOSSEN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HUNDERFOSSEN FORVALTNING AS ble etablert [år] og holder til i Fåberg.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−5 511 492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13 617 052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71 071 256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97 575 669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Fossekrovegen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2625 Fåberg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982 433 452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FORVALTNING AS</a:t>
            </a:r>
          </a:p>
        </p:txBody>
      </p:sp>
    </p:spTree>
  </p:cSld>
  <p:clrMapOvr>
    <a:masterClrMapping xmlns:a="http://schemas.openxmlformats.org/drawingml/2006/main"/>
  </p:clrMapOvr>
</p:sld>
</file>