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04f32661ed4e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14b4e1058f47cc"/>
  </p:sldMasterIdLst>
  <p:sldIdLst>
    <p:sldId xmlns:r="http://schemas.openxmlformats.org/officeDocument/2006/relationships" id="256" r:id="R7617b449f0024877"/>
    <p:sldId xmlns:r="http://schemas.openxmlformats.org/officeDocument/2006/relationships" id="257" r:id="Re9d421aaae034a9a"/>
    <p:sldId xmlns:r="http://schemas.openxmlformats.org/officeDocument/2006/relationships" id="258" r:id="R8669074ff78244db"/>
    <p:sldId xmlns:r="http://schemas.openxmlformats.org/officeDocument/2006/relationships" id="259" r:id="R00484a6f2166481a"/>
    <p:sldId xmlns:r="http://schemas.openxmlformats.org/officeDocument/2006/relationships" id="260" r:id="R5d4224ac6b794261"/>
    <p:sldId xmlns:r="http://schemas.openxmlformats.org/officeDocument/2006/relationships" id="261" r:id="R97af367c22984068"/>
    <p:sldId xmlns:r="http://schemas.openxmlformats.org/officeDocument/2006/relationships" id="262" r:id="R87b76425fbf549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14b4e1058f47cc" /><Relationship Type="http://schemas.openxmlformats.org/officeDocument/2006/relationships/slide" Target="/ppt/slides/slide1.xml" Id="R7617b449f0024877" /><Relationship Type="http://schemas.openxmlformats.org/officeDocument/2006/relationships/slide" Target="/ppt/slides/slide2.xml" Id="Re9d421aaae034a9a" /><Relationship Type="http://schemas.openxmlformats.org/officeDocument/2006/relationships/slide" Target="/ppt/slides/slide3.xml" Id="R8669074ff78244db" /><Relationship Type="http://schemas.openxmlformats.org/officeDocument/2006/relationships/slide" Target="/ppt/slides/slide4.xml" Id="R00484a6f2166481a" /><Relationship Type="http://schemas.openxmlformats.org/officeDocument/2006/relationships/slide" Target="/ppt/slides/slide5.xml" Id="R5d4224ac6b794261" /><Relationship Type="http://schemas.openxmlformats.org/officeDocument/2006/relationships/slide" Target="/ppt/slides/slide6.xml" Id="R97af367c22984068" /><Relationship Type="http://schemas.openxmlformats.org/officeDocument/2006/relationships/slide" Target="/ppt/slides/slide7.xml" Id="R87b76425fbf549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0a325e887f4f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5607ebbba4df6" /><Relationship Type="http://schemas.openxmlformats.org/officeDocument/2006/relationships/theme" Target="/ppt/slideMasters/theme/theme1.xml" Id="R800c350c20d94e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85607ebbba4d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44cedf62d41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af043e3914f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85923939947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a77b4eaea4a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53cf2db4c4a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95c05305040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aae17a7e044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VISMA ENTERPRISE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VISMA ENTERPRISE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1 112 442 597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344 585 089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282 804 803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141 357 070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643 919 686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VISMA NORGE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40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kundesenteret@visma.no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982 410 339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