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501635e9e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a23a5174b4a9a"/>
  </p:sldMasterIdLst>
  <p:sldIdLst>
    <p:sldId xmlns:r="http://schemas.openxmlformats.org/officeDocument/2006/relationships" id="256" r:id="Rfbc02dd3c6864950"/>
    <p:sldId xmlns:r="http://schemas.openxmlformats.org/officeDocument/2006/relationships" id="257" r:id="R0e4a0ee661fb46d4"/>
    <p:sldId xmlns:r="http://schemas.openxmlformats.org/officeDocument/2006/relationships" id="258" r:id="Rffd46732051c417f"/>
    <p:sldId xmlns:r="http://schemas.openxmlformats.org/officeDocument/2006/relationships" id="259" r:id="Rc79a79c7d1834990"/>
    <p:sldId xmlns:r="http://schemas.openxmlformats.org/officeDocument/2006/relationships" id="260" r:id="R7e7218afaba54eda"/>
    <p:sldId xmlns:r="http://schemas.openxmlformats.org/officeDocument/2006/relationships" id="261" r:id="Rfd1c0b6f1d934bd9"/>
    <p:sldId xmlns:r="http://schemas.openxmlformats.org/officeDocument/2006/relationships" id="262" r:id="Rbe72d0ec37f3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a23a5174b4a9a" /><Relationship Type="http://schemas.openxmlformats.org/officeDocument/2006/relationships/slide" Target="/ppt/slides/slide1.xml" Id="Rfbc02dd3c6864950" /><Relationship Type="http://schemas.openxmlformats.org/officeDocument/2006/relationships/slide" Target="/ppt/slides/slide2.xml" Id="R0e4a0ee661fb46d4" /><Relationship Type="http://schemas.openxmlformats.org/officeDocument/2006/relationships/slide" Target="/ppt/slides/slide3.xml" Id="Rffd46732051c417f" /><Relationship Type="http://schemas.openxmlformats.org/officeDocument/2006/relationships/slide" Target="/ppt/slides/slide4.xml" Id="Rc79a79c7d1834990" /><Relationship Type="http://schemas.openxmlformats.org/officeDocument/2006/relationships/slide" Target="/ppt/slides/slide5.xml" Id="R7e7218afaba54eda" /><Relationship Type="http://schemas.openxmlformats.org/officeDocument/2006/relationships/slide" Target="/ppt/slides/slide6.xml" Id="Rfd1c0b6f1d934bd9" /><Relationship Type="http://schemas.openxmlformats.org/officeDocument/2006/relationships/slide" Target="/ppt/slides/slide7.xml" Id="Rbe72d0ec37f3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cd2b56ee9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2896399b44be0" /><Relationship Type="http://schemas.openxmlformats.org/officeDocument/2006/relationships/theme" Target="/ppt/slideMasters/theme/theme1.xml" Id="Re0b0df31796e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2896399b4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5aec9819b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02890743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beaa1526d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20bb5f91c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7ee94e640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b1790abf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c8486443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