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4de850501b4c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6e41f1f571499c"/>
  </p:sldMasterIdLst>
  <p:sldIdLst>
    <p:sldId xmlns:r="http://schemas.openxmlformats.org/officeDocument/2006/relationships" id="256" r:id="R3970ed5555a444e4"/>
    <p:sldId xmlns:r="http://schemas.openxmlformats.org/officeDocument/2006/relationships" id="257" r:id="Rc5465f3669bb43ae"/>
    <p:sldId xmlns:r="http://schemas.openxmlformats.org/officeDocument/2006/relationships" id="258" r:id="R0ae6291d46bd40b7"/>
    <p:sldId xmlns:r="http://schemas.openxmlformats.org/officeDocument/2006/relationships" id="259" r:id="Rc48814aededb417b"/>
    <p:sldId xmlns:r="http://schemas.openxmlformats.org/officeDocument/2006/relationships" id="260" r:id="Rab0b0ee4c6014cd7"/>
    <p:sldId xmlns:r="http://schemas.openxmlformats.org/officeDocument/2006/relationships" id="261" r:id="R3f9039979ba94f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6e41f1f571499c" /><Relationship Type="http://schemas.openxmlformats.org/officeDocument/2006/relationships/slide" Target="/ppt/slides/slide1.xml" Id="R3970ed5555a444e4" /><Relationship Type="http://schemas.openxmlformats.org/officeDocument/2006/relationships/slide" Target="/ppt/slides/slide2.xml" Id="Rc5465f3669bb43ae" /><Relationship Type="http://schemas.openxmlformats.org/officeDocument/2006/relationships/slide" Target="/ppt/slides/slide3.xml" Id="R0ae6291d46bd40b7" /><Relationship Type="http://schemas.openxmlformats.org/officeDocument/2006/relationships/slide" Target="/ppt/slides/slide4.xml" Id="Rc48814aededb417b" /><Relationship Type="http://schemas.openxmlformats.org/officeDocument/2006/relationships/slide" Target="/ppt/slides/slide5.xml" Id="Rab0b0ee4c6014cd7" /><Relationship Type="http://schemas.openxmlformats.org/officeDocument/2006/relationships/slide" Target="/ppt/slides/slide6.xml" Id="R3f9039979ba94f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097ab657e74d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fe6b625e94527" /><Relationship Type="http://schemas.openxmlformats.org/officeDocument/2006/relationships/theme" Target="/ppt/slideMasters/theme/theme1.xml" Id="R050ded1cfb8c40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cfe6b625e945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a598fffc449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c94e9b46240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22e505c2247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c4e0ea08948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724e479264b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aab3486054e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CHOICE SKAGERAK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SKAGERAK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SKAGERAK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SKAGERAK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SKAGERAK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SKAGERAK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 Stangs gate 22-24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13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982 405 467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SKAGERAK AS</a:t>
            </a:r>
          </a:p>
        </p:txBody>
      </p:sp>
    </p:spTree>
  </p:cSld>
  <p:clrMapOvr>
    <a:masterClrMapping xmlns:a="http://schemas.openxmlformats.org/drawingml/2006/main"/>
  </p:clrMapOvr>
</p:sld>
</file>