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96712880454c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2c17b5ed97422b"/>
  </p:sldMasterIdLst>
  <p:sldIdLst>
    <p:sldId xmlns:r="http://schemas.openxmlformats.org/officeDocument/2006/relationships" id="256" r:id="Rb77db6131d2844dc"/>
    <p:sldId xmlns:r="http://schemas.openxmlformats.org/officeDocument/2006/relationships" id="257" r:id="Rcf5eeb6ccfe54201"/>
    <p:sldId xmlns:r="http://schemas.openxmlformats.org/officeDocument/2006/relationships" id="258" r:id="R6540ba3a48024a81"/>
    <p:sldId xmlns:r="http://schemas.openxmlformats.org/officeDocument/2006/relationships" id="259" r:id="Rf8bb8fbbf81346b8"/>
    <p:sldId xmlns:r="http://schemas.openxmlformats.org/officeDocument/2006/relationships" id="260" r:id="R4b979b881a114e7d"/>
    <p:sldId xmlns:r="http://schemas.openxmlformats.org/officeDocument/2006/relationships" id="261" r:id="R5c507bd17be4410e"/>
    <p:sldId xmlns:r="http://schemas.openxmlformats.org/officeDocument/2006/relationships" id="262" r:id="Re6f614f1fc5f47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c17b5ed97422b" /><Relationship Type="http://schemas.openxmlformats.org/officeDocument/2006/relationships/slide" Target="/ppt/slides/slide1.xml" Id="Rb77db6131d2844dc" /><Relationship Type="http://schemas.openxmlformats.org/officeDocument/2006/relationships/slide" Target="/ppt/slides/slide2.xml" Id="Rcf5eeb6ccfe54201" /><Relationship Type="http://schemas.openxmlformats.org/officeDocument/2006/relationships/slide" Target="/ppt/slides/slide3.xml" Id="R6540ba3a48024a81" /><Relationship Type="http://schemas.openxmlformats.org/officeDocument/2006/relationships/slide" Target="/ppt/slides/slide4.xml" Id="Rf8bb8fbbf81346b8" /><Relationship Type="http://schemas.openxmlformats.org/officeDocument/2006/relationships/slide" Target="/ppt/slides/slide5.xml" Id="R4b979b881a114e7d" /><Relationship Type="http://schemas.openxmlformats.org/officeDocument/2006/relationships/slide" Target="/ppt/slides/slide6.xml" Id="R5c507bd17be4410e" /><Relationship Type="http://schemas.openxmlformats.org/officeDocument/2006/relationships/slide" Target="/ppt/slides/slide7.xml" Id="Re6f614f1fc5f47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1effb3d3b44c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73c1695d94b45" /><Relationship Type="http://schemas.openxmlformats.org/officeDocument/2006/relationships/theme" Target="/ppt/slideMasters/theme/theme1.xml" Id="Rf5d7cbc1ab6245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e73c1695d94b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329771aa142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fc6fe45ae4c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202cd206744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9c8b2d08446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e26ec603347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28b70196f4d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9ef5472cc48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VISCARIA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VISCARIA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VISCARIA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VISCARIA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VISCARIA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VISCARIA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−431 456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1 327 336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26 882 571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26 972 695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VISCARIA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OLE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VISCARIA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Sørengkaia 137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per.ole.johansen@viscaria.no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982 357 411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VISCARIA AS</a:t>
            </a:r>
          </a:p>
        </p:txBody>
      </p:sp>
    </p:spTree>
  </p:cSld>
  <p:clrMapOvr>
    <a:masterClrMapping xmlns:a="http://schemas.openxmlformats.org/drawingml/2006/main"/>
  </p:clrMapOvr>
</p:sld>
</file>