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017f26a6d40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e596aed644137"/>
  </p:sldMasterIdLst>
  <p:sldIdLst>
    <p:sldId xmlns:r="http://schemas.openxmlformats.org/officeDocument/2006/relationships" id="256" r:id="Ra49c087b7ec74ee2"/>
    <p:sldId xmlns:r="http://schemas.openxmlformats.org/officeDocument/2006/relationships" id="257" r:id="Rfaf19f1eb33a4ba9"/>
    <p:sldId xmlns:r="http://schemas.openxmlformats.org/officeDocument/2006/relationships" id="258" r:id="Reae75d6f4d1a49cc"/>
    <p:sldId xmlns:r="http://schemas.openxmlformats.org/officeDocument/2006/relationships" id="259" r:id="R6e465456e40745bd"/>
    <p:sldId xmlns:r="http://schemas.openxmlformats.org/officeDocument/2006/relationships" id="260" r:id="R89829ceedf6b4ebf"/>
    <p:sldId xmlns:r="http://schemas.openxmlformats.org/officeDocument/2006/relationships" id="261" r:id="Rec2270056576419d"/>
    <p:sldId xmlns:r="http://schemas.openxmlformats.org/officeDocument/2006/relationships" id="262" r:id="Rbdac51b4b33f45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e596aed644137" /><Relationship Type="http://schemas.openxmlformats.org/officeDocument/2006/relationships/slide" Target="/ppt/slides/slide1.xml" Id="Ra49c087b7ec74ee2" /><Relationship Type="http://schemas.openxmlformats.org/officeDocument/2006/relationships/slide" Target="/ppt/slides/slide2.xml" Id="Rfaf19f1eb33a4ba9" /><Relationship Type="http://schemas.openxmlformats.org/officeDocument/2006/relationships/slide" Target="/ppt/slides/slide3.xml" Id="Reae75d6f4d1a49cc" /><Relationship Type="http://schemas.openxmlformats.org/officeDocument/2006/relationships/slide" Target="/ppt/slides/slide4.xml" Id="R6e465456e40745bd" /><Relationship Type="http://schemas.openxmlformats.org/officeDocument/2006/relationships/slide" Target="/ppt/slides/slide5.xml" Id="R89829ceedf6b4ebf" /><Relationship Type="http://schemas.openxmlformats.org/officeDocument/2006/relationships/slide" Target="/ppt/slides/slide6.xml" Id="Rec2270056576419d" /><Relationship Type="http://schemas.openxmlformats.org/officeDocument/2006/relationships/slide" Target="/ppt/slides/slide7.xml" Id="Rbdac51b4b33f45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572612d094a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eb6952caa4e40" /><Relationship Type="http://schemas.openxmlformats.org/officeDocument/2006/relationships/theme" Target="/ppt/slideMasters/theme/theme1.xml" Id="R67c6e3f5c113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eb6952caa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b6b486c39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c063c58cc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17556bc774f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a205b0d71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5579e71ed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68c07a1cd4d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93c63a448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ANGELL-HANSEN TRINE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BRINGSVERD JOHAN THULIN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BYSTRØM KETIL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VIDAR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 EYSTEIN OLAV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SVEIN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