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7467bf373043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4af44ded594b23"/>
  </p:sldMasterIdLst>
  <p:sldIdLst>
    <p:sldId xmlns:r="http://schemas.openxmlformats.org/officeDocument/2006/relationships" id="256" r:id="Rfadb22dfb9094de0"/>
    <p:sldId xmlns:r="http://schemas.openxmlformats.org/officeDocument/2006/relationships" id="257" r:id="Rac77a7f955ec4231"/>
    <p:sldId xmlns:r="http://schemas.openxmlformats.org/officeDocument/2006/relationships" id="258" r:id="Ra879668018e545dc"/>
    <p:sldId xmlns:r="http://schemas.openxmlformats.org/officeDocument/2006/relationships" id="259" r:id="Ra8b661a82e944710"/>
    <p:sldId xmlns:r="http://schemas.openxmlformats.org/officeDocument/2006/relationships" id="260" r:id="R169adeec05c944a9"/>
    <p:sldId xmlns:r="http://schemas.openxmlformats.org/officeDocument/2006/relationships" id="261" r:id="R6b77a1d5f92340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4af44ded594b23" /><Relationship Type="http://schemas.openxmlformats.org/officeDocument/2006/relationships/slide" Target="/ppt/slides/slide1.xml" Id="Rfadb22dfb9094de0" /><Relationship Type="http://schemas.openxmlformats.org/officeDocument/2006/relationships/slide" Target="/ppt/slides/slide2.xml" Id="Rac77a7f955ec4231" /><Relationship Type="http://schemas.openxmlformats.org/officeDocument/2006/relationships/slide" Target="/ppt/slides/slide3.xml" Id="Ra879668018e545dc" /><Relationship Type="http://schemas.openxmlformats.org/officeDocument/2006/relationships/slide" Target="/ppt/slides/slide4.xml" Id="Ra8b661a82e944710" /><Relationship Type="http://schemas.openxmlformats.org/officeDocument/2006/relationships/slide" Target="/ppt/slides/slide5.xml" Id="R169adeec05c944a9" /><Relationship Type="http://schemas.openxmlformats.org/officeDocument/2006/relationships/slide" Target="/ppt/slides/slide6.xml" Id="R6b77a1d5f92340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2257cb873746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10a9b62b2840d2" /><Relationship Type="http://schemas.openxmlformats.org/officeDocument/2006/relationships/theme" Target="/ppt/slideMasters/theme/theme1.xml" Id="R2d0ba02dd2d340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10a9b62b2840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6b604da4c44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bf11a1a644d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abd8c1bd74b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4baed06b5443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5418779e04e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9265356c6b43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R-NR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Salemsvegen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www.rsmnorge.no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982 316 588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R-NR AS</a:t>
            </a:r>
          </a:p>
        </p:txBody>
      </p:sp>
    </p:spTree>
  </p:cSld>
  <p:clrMapOvr>
    <a:masterClrMapping xmlns:a="http://schemas.openxmlformats.org/drawingml/2006/main"/>
  </p:clrMapOvr>
</p:sld>
</file>