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03b06faf40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4793c950647b5"/>
  </p:sldMasterIdLst>
  <p:sldIdLst>
    <p:sldId xmlns:r="http://schemas.openxmlformats.org/officeDocument/2006/relationships" id="256" r:id="R9f9650c3d26b4642"/>
    <p:sldId xmlns:r="http://schemas.openxmlformats.org/officeDocument/2006/relationships" id="257" r:id="R04e6c84b16b248c5"/>
    <p:sldId xmlns:r="http://schemas.openxmlformats.org/officeDocument/2006/relationships" id="258" r:id="R1a2705a3263740dd"/>
    <p:sldId xmlns:r="http://schemas.openxmlformats.org/officeDocument/2006/relationships" id="259" r:id="R887f543c197441be"/>
    <p:sldId xmlns:r="http://schemas.openxmlformats.org/officeDocument/2006/relationships" id="260" r:id="Reb03447ca45a4cca"/>
    <p:sldId xmlns:r="http://schemas.openxmlformats.org/officeDocument/2006/relationships" id="261" r:id="R37979d7911bc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4793c950647b5" /><Relationship Type="http://schemas.openxmlformats.org/officeDocument/2006/relationships/slide" Target="/ppt/slides/slide1.xml" Id="R9f9650c3d26b4642" /><Relationship Type="http://schemas.openxmlformats.org/officeDocument/2006/relationships/slide" Target="/ppt/slides/slide2.xml" Id="R04e6c84b16b248c5" /><Relationship Type="http://schemas.openxmlformats.org/officeDocument/2006/relationships/slide" Target="/ppt/slides/slide3.xml" Id="R1a2705a3263740dd" /><Relationship Type="http://schemas.openxmlformats.org/officeDocument/2006/relationships/slide" Target="/ppt/slides/slide4.xml" Id="R887f543c197441be" /><Relationship Type="http://schemas.openxmlformats.org/officeDocument/2006/relationships/slide" Target="/ppt/slides/slide5.xml" Id="Reb03447ca45a4cca" /><Relationship Type="http://schemas.openxmlformats.org/officeDocument/2006/relationships/slide" Target="/ppt/slides/slide6.xml" Id="R37979d7911bc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a56406481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560bdabf4494d" /><Relationship Type="http://schemas.openxmlformats.org/officeDocument/2006/relationships/theme" Target="/ppt/slideMasters/theme/theme1.xml" Id="Rcf3e10e9e51443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3560bdabf449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e6c8808c14b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b784d4e33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7711f31764b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cf4ff46e9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9af870e1340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650525f3845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T-RYGG REGNSKAPSBYRÅ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T-RYGG REGNSKAPSBYRÅ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1 055 881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718 015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276 694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terrasse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44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982 297 338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